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302" r:id="rId3"/>
    <p:sldId id="303" r:id="rId4"/>
    <p:sldId id="305" r:id="rId5"/>
    <p:sldId id="306" r:id="rId6"/>
    <p:sldId id="307" r:id="rId7"/>
    <p:sldId id="308" r:id="rId8"/>
    <p:sldId id="309" r:id="rId9"/>
    <p:sldId id="310" r:id="rId10"/>
    <p:sldId id="311" r:id="rId11"/>
    <p:sldId id="312" r:id="rId12"/>
    <p:sldId id="313" r:id="rId13"/>
    <p:sldId id="314" r:id="rId14"/>
    <p:sldId id="296" r:id="rId15"/>
    <p:sldId id="297" r:id="rId16"/>
  </p:sldIdLst>
  <p:sldSz cx="9144000" cy="6858000" type="screen4x3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B7A"/>
    <a:srgbClr val="208CAE"/>
    <a:srgbClr val="092A67"/>
    <a:srgbClr val="F5CE31"/>
    <a:srgbClr val="02639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D0FB515-E7D5-4340-B826-5B8E00025BAF}" v="29" dt="2018-11-12T08:24:49.96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959" autoAdjust="0"/>
    <p:restoredTop sz="94606"/>
  </p:normalViewPr>
  <p:slideViewPr>
    <p:cSldViewPr snapToGrid="0">
      <p:cViewPr varScale="1">
        <p:scale>
          <a:sx n="112" d="100"/>
          <a:sy n="112" d="100"/>
        </p:scale>
        <p:origin x="1680" y="19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ương Tiêu Kim" userId="3f6f755b4decdc77" providerId="LiveId" clId="{3D0FB515-E7D5-4340-B826-5B8E00025BAF}"/>
    <pc:docChg chg="undo custSel addSld delSld modSld">
      <pc:chgData name="Cương Tiêu Kim" userId="3f6f755b4decdc77" providerId="LiveId" clId="{3D0FB515-E7D5-4340-B826-5B8E00025BAF}" dt="2018-11-12T08:25:02.638" v="824" actId="14100"/>
      <pc:docMkLst>
        <pc:docMk/>
      </pc:docMkLst>
      <pc:sldChg chg="del">
        <pc:chgData name="Cương Tiêu Kim" userId="3f6f755b4decdc77" providerId="LiveId" clId="{3D0FB515-E7D5-4340-B826-5B8E00025BAF}" dt="2018-11-12T06:32:19.483" v="117" actId="2696"/>
        <pc:sldMkLst>
          <pc:docMk/>
          <pc:sldMk cId="3432725330" sldId="304"/>
        </pc:sldMkLst>
      </pc:sldChg>
      <pc:sldChg chg="modSp">
        <pc:chgData name="Cương Tiêu Kim" userId="3f6f755b4decdc77" providerId="LiveId" clId="{3D0FB515-E7D5-4340-B826-5B8E00025BAF}" dt="2018-11-11T04:01:59.271" v="9" actId="20577"/>
        <pc:sldMkLst>
          <pc:docMk/>
          <pc:sldMk cId="2294673142" sldId="305"/>
        </pc:sldMkLst>
        <pc:spChg chg="mod">
          <ac:chgData name="Cương Tiêu Kim" userId="3f6f755b4decdc77" providerId="LiveId" clId="{3D0FB515-E7D5-4340-B826-5B8E00025BAF}" dt="2018-11-11T04:01:59.271" v="9" actId="20577"/>
          <ac:spMkLst>
            <pc:docMk/>
            <pc:sldMk cId="2294673142" sldId="305"/>
            <ac:spMk id="3" creationId="{00000000-0000-0000-0000-000000000000}"/>
          </ac:spMkLst>
        </pc:spChg>
      </pc:sldChg>
      <pc:sldChg chg="addSp delSp modSp">
        <pc:chgData name="Cương Tiêu Kim" userId="3f6f755b4decdc77" providerId="LiveId" clId="{3D0FB515-E7D5-4340-B826-5B8E00025BAF}" dt="2018-11-12T06:22:32.905" v="116" actId="164"/>
        <pc:sldMkLst>
          <pc:docMk/>
          <pc:sldMk cId="1839197379" sldId="307"/>
        </pc:sldMkLst>
        <pc:spChg chg="mod">
          <ac:chgData name="Cương Tiêu Kim" userId="3f6f755b4decdc77" providerId="LiveId" clId="{3D0FB515-E7D5-4340-B826-5B8E00025BAF}" dt="2018-11-12T06:21:20.873" v="82" actId="20577"/>
          <ac:spMkLst>
            <pc:docMk/>
            <pc:sldMk cId="1839197379" sldId="307"/>
            <ac:spMk id="3" creationId="{00000000-0000-0000-0000-000000000000}"/>
          </ac:spMkLst>
        </pc:spChg>
        <pc:grpChg chg="add mod">
          <ac:chgData name="Cương Tiêu Kim" userId="3f6f755b4decdc77" providerId="LiveId" clId="{3D0FB515-E7D5-4340-B826-5B8E00025BAF}" dt="2018-11-12T06:22:32.905" v="116" actId="164"/>
          <ac:grpSpMkLst>
            <pc:docMk/>
            <pc:sldMk cId="1839197379" sldId="307"/>
            <ac:grpSpMk id="7" creationId="{704AA712-10F5-3844-AC45-9D78386F501A}"/>
          </ac:grpSpMkLst>
        </pc:grpChg>
        <pc:picChg chg="add mod">
          <ac:chgData name="Cương Tiêu Kim" userId="3f6f755b4decdc77" providerId="LiveId" clId="{3D0FB515-E7D5-4340-B826-5B8E00025BAF}" dt="2018-11-12T06:22:32.905" v="116" actId="164"/>
          <ac:picMkLst>
            <pc:docMk/>
            <pc:sldMk cId="1839197379" sldId="307"/>
            <ac:picMk id="4" creationId="{9D343F05-E301-ED43-B166-58C41764ADA7}"/>
          </ac:picMkLst>
        </pc:picChg>
        <pc:picChg chg="add mod">
          <ac:chgData name="Cương Tiêu Kim" userId="3f6f755b4decdc77" providerId="LiveId" clId="{3D0FB515-E7D5-4340-B826-5B8E00025BAF}" dt="2018-11-12T06:22:32.905" v="116" actId="164"/>
          <ac:picMkLst>
            <pc:docMk/>
            <pc:sldMk cId="1839197379" sldId="307"/>
            <ac:picMk id="5" creationId="{CDBF3141-EEAC-A64D-8BDD-A0D44E3A6789}"/>
          </ac:picMkLst>
        </pc:picChg>
        <pc:picChg chg="add del">
          <ac:chgData name="Cương Tiêu Kim" userId="3f6f755b4decdc77" providerId="LiveId" clId="{3D0FB515-E7D5-4340-B826-5B8E00025BAF}" dt="2018-11-12T06:19:58.108" v="12" actId="478"/>
          <ac:picMkLst>
            <pc:docMk/>
            <pc:sldMk cId="1839197379" sldId="307"/>
            <ac:picMk id="6" creationId="{9669275A-FDCB-F64A-874C-336C9160BF0D}"/>
          </ac:picMkLst>
        </pc:picChg>
      </pc:sldChg>
      <pc:sldChg chg="addSp modSp">
        <pc:chgData name="Cương Tiêu Kim" userId="3f6f755b4decdc77" providerId="LiveId" clId="{3D0FB515-E7D5-4340-B826-5B8E00025BAF}" dt="2018-11-12T07:03:42.975" v="460" actId="20577"/>
        <pc:sldMkLst>
          <pc:docMk/>
          <pc:sldMk cId="3720860259" sldId="308"/>
        </pc:sldMkLst>
        <pc:spChg chg="mod">
          <ac:chgData name="Cương Tiêu Kim" userId="3f6f755b4decdc77" providerId="LiveId" clId="{3D0FB515-E7D5-4340-B826-5B8E00025BAF}" dt="2018-11-12T07:03:42.975" v="460" actId="20577"/>
          <ac:spMkLst>
            <pc:docMk/>
            <pc:sldMk cId="3720860259" sldId="308"/>
            <ac:spMk id="3" creationId="{00000000-0000-0000-0000-000000000000}"/>
          </ac:spMkLst>
        </pc:spChg>
        <pc:picChg chg="add mod">
          <ac:chgData name="Cương Tiêu Kim" userId="3f6f755b4decdc77" providerId="LiveId" clId="{3D0FB515-E7D5-4340-B826-5B8E00025BAF}" dt="2018-11-12T07:03:29.964" v="455" actId="1035"/>
          <ac:picMkLst>
            <pc:docMk/>
            <pc:sldMk cId="3720860259" sldId="308"/>
            <ac:picMk id="4" creationId="{50F77822-CEF3-DD4D-A13A-969B2FFE2B20}"/>
          </ac:picMkLst>
        </pc:picChg>
      </pc:sldChg>
      <pc:sldChg chg="addSp delSp modSp add">
        <pc:chgData name="Cương Tiêu Kim" userId="3f6f755b4decdc77" providerId="LiveId" clId="{3D0FB515-E7D5-4340-B826-5B8E00025BAF}" dt="2018-11-12T07:07:32.016" v="471" actId="14100"/>
        <pc:sldMkLst>
          <pc:docMk/>
          <pc:sldMk cId="720286363" sldId="309"/>
        </pc:sldMkLst>
        <pc:spChg chg="mod">
          <ac:chgData name="Cương Tiêu Kim" userId="3f6f755b4decdc77" providerId="LiveId" clId="{3D0FB515-E7D5-4340-B826-5B8E00025BAF}" dt="2018-11-12T07:04:39.422" v="467" actId="20577"/>
          <ac:spMkLst>
            <pc:docMk/>
            <pc:sldMk cId="720286363" sldId="309"/>
            <ac:spMk id="3" creationId="{00000000-0000-0000-0000-000000000000}"/>
          </ac:spMkLst>
        </pc:spChg>
        <pc:picChg chg="del">
          <ac:chgData name="Cương Tiêu Kim" userId="3f6f755b4decdc77" providerId="LiveId" clId="{3D0FB515-E7D5-4340-B826-5B8E00025BAF}" dt="2018-11-12T07:04:28.666" v="462" actId="478"/>
          <ac:picMkLst>
            <pc:docMk/>
            <pc:sldMk cId="720286363" sldId="309"/>
            <ac:picMk id="4" creationId="{50F77822-CEF3-DD4D-A13A-969B2FFE2B20}"/>
          </ac:picMkLst>
        </pc:picChg>
        <pc:picChg chg="add mod">
          <ac:chgData name="Cương Tiêu Kim" userId="3f6f755b4decdc77" providerId="LiveId" clId="{3D0FB515-E7D5-4340-B826-5B8E00025BAF}" dt="2018-11-12T07:07:32.016" v="471" actId="14100"/>
          <ac:picMkLst>
            <pc:docMk/>
            <pc:sldMk cId="720286363" sldId="309"/>
            <ac:picMk id="5" creationId="{1F33FD38-1A8D-0F4E-A921-A5793AB0F211}"/>
          </ac:picMkLst>
        </pc:picChg>
      </pc:sldChg>
      <pc:sldChg chg="addSp delSp modSp add">
        <pc:chgData name="Cương Tiêu Kim" userId="3f6f755b4decdc77" providerId="LiveId" clId="{3D0FB515-E7D5-4340-B826-5B8E00025BAF}" dt="2018-11-12T07:12:16.276" v="479" actId="1036"/>
        <pc:sldMkLst>
          <pc:docMk/>
          <pc:sldMk cId="177051220" sldId="310"/>
        </pc:sldMkLst>
        <pc:picChg chg="add mod">
          <ac:chgData name="Cương Tiêu Kim" userId="3f6f755b4decdc77" providerId="LiveId" clId="{3D0FB515-E7D5-4340-B826-5B8E00025BAF}" dt="2018-11-12T07:12:16.276" v="479" actId="1036"/>
          <ac:picMkLst>
            <pc:docMk/>
            <pc:sldMk cId="177051220" sldId="310"/>
            <ac:picMk id="4" creationId="{5E5E1D45-2F20-004E-AA32-919F24C292BF}"/>
          </ac:picMkLst>
        </pc:picChg>
        <pc:picChg chg="del">
          <ac:chgData name="Cương Tiêu Kim" userId="3f6f755b4decdc77" providerId="LiveId" clId="{3D0FB515-E7D5-4340-B826-5B8E00025BAF}" dt="2018-11-12T07:08:28.677" v="473" actId="478"/>
          <ac:picMkLst>
            <pc:docMk/>
            <pc:sldMk cId="177051220" sldId="310"/>
            <ac:picMk id="5" creationId="{1F33FD38-1A8D-0F4E-A921-A5793AB0F211}"/>
          </ac:picMkLst>
        </pc:picChg>
      </pc:sldChg>
      <pc:sldChg chg="addSp delSp modSp add">
        <pc:chgData name="Cương Tiêu Kim" userId="3f6f755b4decdc77" providerId="LiveId" clId="{3D0FB515-E7D5-4340-B826-5B8E00025BAF}" dt="2018-11-12T08:03:03.193" v="715" actId="14100"/>
        <pc:sldMkLst>
          <pc:docMk/>
          <pc:sldMk cId="1024657562" sldId="311"/>
        </pc:sldMkLst>
        <pc:spChg chg="mod">
          <ac:chgData name="Cương Tiêu Kim" userId="3f6f755b4decdc77" providerId="LiveId" clId="{3D0FB515-E7D5-4340-B826-5B8E00025BAF}" dt="2018-11-12T08:01:51.725" v="709" actId="20577"/>
          <ac:spMkLst>
            <pc:docMk/>
            <pc:sldMk cId="1024657562" sldId="311"/>
            <ac:spMk id="3" creationId="{00000000-0000-0000-0000-000000000000}"/>
          </ac:spMkLst>
        </pc:spChg>
        <pc:picChg chg="del">
          <ac:chgData name="Cương Tiêu Kim" userId="3f6f755b4decdc77" providerId="LiveId" clId="{3D0FB515-E7D5-4340-B826-5B8E00025BAF}" dt="2018-11-12T07:12:53.185" v="481" actId="478"/>
          <ac:picMkLst>
            <pc:docMk/>
            <pc:sldMk cId="1024657562" sldId="311"/>
            <ac:picMk id="4" creationId="{5E5E1D45-2F20-004E-AA32-919F24C292BF}"/>
          </ac:picMkLst>
        </pc:picChg>
        <pc:picChg chg="add mod">
          <ac:chgData name="Cương Tiêu Kim" userId="3f6f755b4decdc77" providerId="LiveId" clId="{3D0FB515-E7D5-4340-B826-5B8E00025BAF}" dt="2018-11-12T08:03:03.193" v="715" actId="14100"/>
          <ac:picMkLst>
            <pc:docMk/>
            <pc:sldMk cId="1024657562" sldId="311"/>
            <ac:picMk id="5" creationId="{1BA33B6C-FDAC-E242-BC7F-CC561D5828D2}"/>
          </ac:picMkLst>
        </pc:picChg>
      </pc:sldChg>
      <pc:sldChg chg="addSp delSp modSp add">
        <pc:chgData name="Cương Tiêu Kim" userId="3f6f755b4decdc77" providerId="LiveId" clId="{3D0FB515-E7D5-4340-B826-5B8E00025BAF}" dt="2018-11-12T08:16:29.965" v="780" actId="14100"/>
        <pc:sldMkLst>
          <pc:docMk/>
          <pc:sldMk cId="1178977187" sldId="312"/>
        </pc:sldMkLst>
        <pc:spChg chg="mod">
          <ac:chgData name="Cương Tiêu Kim" userId="3f6f755b4decdc77" providerId="LiveId" clId="{3D0FB515-E7D5-4340-B826-5B8E00025BAF}" dt="2018-11-12T08:14:57.771" v="771" actId="20577"/>
          <ac:spMkLst>
            <pc:docMk/>
            <pc:sldMk cId="1178977187" sldId="312"/>
            <ac:spMk id="3" creationId="{00000000-0000-0000-0000-000000000000}"/>
          </ac:spMkLst>
        </pc:spChg>
        <pc:picChg chg="add del mod">
          <ac:chgData name="Cương Tiêu Kim" userId="3f6f755b4decdc77" providerId="LiveId" clId="{3D0FB515-E7D5-4340-B826-5B8E00025BAF}" dt="2018-11-12T08:08:15.268" v="743" actId="478"/>
          <ac:picMkLst>
            <pc:docMk/>
            <pc:sldMk cId="1178977187" sldId="312"/>
            <ac:picMk id="4" creationId="{3E74D975-D786-B04D-9CC6-EF630617FED5}"/>
          </ac:picMkLst>
        </pc:picChg>
        <pc:picChg chg="del">
          <ac:chgData name="Cương Tiêu Kim" userId="3f6f755b4decdc77" providerId="LiveId" clId="{3D0FB515-E7D5-4340-B826-5B8E00025BAF}" dt="2018-11-12T08:04:41.265" v="717" actId="478"/>
          <ac:picMkLst>
            <pc:docMk/>
            <pc:sldMk cId="1178977187" sldId="312"/>
            <ac:picMk id="5" creationId="{1BA33B6C-FDAC-E242-BC7F-CC561D5828D2}"/>
          </ac:picMkLst>
        </pc:picChg>
        <pc:picChg chg="add mod">
          <ac:chgData name="Cương Tiêu Kim" userId="3f6f755b4decdc77" providerId="LiveId" clId="{3D0FB515-E7D5-4340-B826-5B8E00025BAF}" dt="2018-11-12T08:15:12.238" v="774" actId="1036"/>
          <ac:picMkLst>
            <pc:docMk/>
            <pc:sldMk cId="1178977187" sldId="312"/>
            <ac:picMk id="6" creationId="{829D49A8-2415-5C49-84D5-6ADA57E60D38}"/>
          </ac:picMkLst>
        </pc:picChg>
        <pc:picChg chg="add mod">
          <ac:chgData name="Cương Tiêu Kim" userId="3f6f755b4decdc77" providerId="LiveId" clId="{3D0FB515-E7D5-4340-B826-5B8E00025BAF}" dt="2018-11-12T08:16:29.965" v="780" actId="14100"/>
          <ac:picMkLst>
            <pc:docMk/>
            <pc:sldMk cId="1178977187" sldId="312"/>
            <ac:picMk id="7" creationId="{0F2EC25D-C028-A442-A3E0-BCFD37194DF5}"/>
          </ac:picMkLst>
        </pc:picChg>
      </pc:sldChg>
      <pc:sldChg chg="addSp delSp modSp add">
        <pc:chgData name="Cương Tiêu Kim" userId="3f6f755b4decdc77" providerId="LiveId" clId="{3D0FB515-E7D5-4340-B826-5B8E00025BAF}" dt="2018-11-12T08:24:27.357" v="820" actId="478"/>
        <pc:sldMkLst>
          <pc:docMk/>
          <pc:sldMk cId="4140501873" sldId="313"/>
        </pc:sldMkLst>
        <pc:spChg chg="mod">
          <ac:chgData name="Cương Tiêu Kim" userId="3f6f755b4decdc77" providerId="LiveId" clId="{3D0FB515-E7D5-4340-B826-5B8E00025BAF}" dt="2018-11-12T08:17:55.685" v="786" actId="20577"/>
          <ac:spMkLst>
            <pc:docMk/>
            <pc:sldMk cId="4140501873" sldId="313"/>
            <ac:spMk id="3" creationId="{00000000-0000-0000-0000-000000000000}"/>
          </ac:spMkLst>
        </pc:spChg>
        <pc:picChg chg="add del mod">
          <ac:chgData name="Cương Tiêu Kim" userId="3f6f755b4decdc77" providerId="LiveId" clId="{3D0FB515-E7D5-4340-B826-5B8E00025BAF}" dt="2018-11-12T08:24:27.357" v="820" actId="478"/>
          <ac:picMkLst>
            <pc:docMk/>
            <pc:sldMk cId="4140501873" sldId="313"/>
            <ac:picMk id="4" creationId="{58C5C0C3-9388-0146-9FF2-94C83701F789}"/>
          </ac:picMkLst>
        </pc:picChg>
        <pc:picChg chg="add del mod">
          <ac:chgData name="Cương Tiêu Kim" userId="3f6f755b4decdc77" providerId="LiveId" clId="{3D0FB515-E7D5-4340-B826-5B8E00025BAF}" dt="2018-11-12T08:24:26.088" v="819"/>
          <ac:picMkLst>
            <pc:docMk/>
            <pc:sldMk cId="4140501873" sldId="313"/>
            <ac:picMk id="5" creationId="{FAE9BEE6-490B-A441-9A82-58EE9FC2500C}"/>
          </ac:picMkLst>
        </pc:picChg>
        <pc:picChg chg="del">
          <ac:chgData name="Cương Tiêu Kim" userId="3f6f755b4decdc77" providerId="LiveId" clId="{3D0FB515-E7D5-4340-B826-5B8E00025BAF}" dt="2018-11-12T08:17:46.033" v="782" actId="478"/>
          <ac:picMkLst>
            <pc:docMk/>
            <pc:sldMk cId="4140501873" sldId="313"/>
            <ac:picMk id="6" creationId="{829D49A8-2415-5C49-84D5-6ADA57E60D38}"/>
          </ac:picMkLst>
        </pc:picChg>
        <pc:picChg chg="del">
          <ac:chgData name="Cương Tiêu Kim" userId="3f6f755b4decdc77" providerId="LiveId" clId="{3D0FB515-E7D5-4340-B826-5B8E00025BAF}" dt="2018-11-12T08:17:47.589" v="783" actId="478"/>
          <ac:picMkLst>
            <pc:docMk/>
            <pc:sldMk cId="4140501873" sldId="313"/>
            <ac:picMk id="7" creationId="{0F2EC25D-C028-A442-A3E0-BCFD37194DF5}"/>
          </ac:picMkLst>
        </pc:picChg>
      </pc:sldChg>
      <pc:sldChg chg="addSp delSp modSp add">
        <pc:chgData name="Cương Tiêu Kim" userId="3f6f755b4decdc77" providerId="LiveId" clId="{3D0FB515-E7D5-4340-B826-5B8E00025BAF}" dt="2018-11-12T08:25:02.638" v="824" actId="14100"/>
        <pc:sldMkLst>
          <pc:docMk/>
          <pc:sldMk cId="2946967487" sldId="314"/>
        </pc:sldMkLst>
        <pc:picChg chg="del">
          <ac:chgData name="Cương Tiêu Kim" userId="3f6f755b4decdc77" providerId="LiveId" clId="{3D0FB515-E7D5-4340-B826-5B8E00025BAF}" dt="2018-11-12T08:21:18.411" v="793" actId="478"/>
          <ac:picMkLst>
            <pc:docMk/>
            <pc:sldMk cId="2946967487" sldId="314"/>
            <ac:picMk id="4" creationId="{58C5C0C3-9388-0146-9FF2-94C83701F789}"/>
          </ac:picMkLst>
        </pc:picChg>
        <pc:picChg chg="add mod">
          <ac:chgData name="Cương Tiêu Kim" userId="3f6f755b4decdc77" providerId="LiveId" clId="{3D0FB515-E7D5-4340-B826-5B8E00025BAF}" dt="2018-11-12T08:25:02.638" v="824" actId="14100"/>
          <ac:picMkLst>
            <pc:docMk/>
            <pc:sldMk cId="2946967487" sldId="314"/>
            <ac:picMk id="5" creationId="{8347CB69-E5CB-EB4E-A426-6278AB14FD86}"/>
          </ac:picMkLst>
        </pc:picChg>
      </pc:sldChg>
    </pc:docChg>
  </pc:docChgLst>
  <pc:docChgLst>
    <pc:chgData name="Cương Tiêu Kim" userId="3f6f755b4decdc77" providerId="LiveId" clId="{49B775AB-DF73-9E49-96FA-E9F14CE41951}"/>
    <pc:docChg chg="undo custSel addSld delSld modSld">
      <pc:chgData name="Cương Tiêu Kim" userId="3f6f755b4decdc77" providerId="LiveId" clId="{49B775AB-DF73-9E49-96FA-E9F14CE41951}" dt="2018-09-26T22:55:16.477" v="1893" actId="20577"/>
      <pc:docMkLst>
        <pc:docMk/>
      </pc:docMkLst>
      <pc:sldChg chg="modSp">
        <pc:chgData name="Cương Tiêu Kim" userId="3f6f755b4decdc77" providerId="LiveId" clId="{49B775AB-DF73-9E49-96FA-E9F14CE41951}" dt="2018-09-06T04:37:06.040" v="48" actId="20577"/>
        <pc:sldMkLst>
          <pc:docMk/>
          <pc:sldMk cId="3571978872" sldId="256"/>
        </pc:sldMkLst>
        <pc:spChg chg="mod">
          <ac:chgData name="Cương Tiêu Kim" userId="3f6f755b4decdc77" providerId="LiveId" clId="{49B775AB-DF73-9E49-96FA-E9F14CE41951}" dt="2018-09-06T04:37:06.040" v="48" actId="20577"/>
          <ac:spMkLst>
            <pc:docMk/>
            <pc:sldMk cId="3571978872" sldId="256"/>
            <ac:spMk id="2" creationId="{00000000-0000-0000-0000-000000000000}"/>
          </ac:spMkLst>
        </pc:spChg>
      </pc:sldChg>
      <pc:sldChg chg="delSp modSp">
        <pc:chgData name="Cương Tiêu Kim" userId="3f6f755b4decdc77" providerId="LiveId" clId="{49B775AB-DF73-9E49-96FA-E9F14CE41951}" dt="2018-09-17T01:06:58.440" v="957" actId="20577"/>
        <pc:sldMkLst>
          <pc:docMk/>
          <pc:sldMk cId="838490728" sldId="302"/>
        </pc:sldMkLst>
        <pc:spChg chg="mod">
          <ac:chgData name="Cương Tiêu Kim" userId="3f6f755b4decdc77" providerId="LiveId" clId="{49B775AB-DF73-9E49-96FA-E9F14CE41951}" dt="2018-09-06T04:37:23.009" v="95" actId="20577"/>
          <ac:spMkLst>
            <pc:docMk/>
            <pc:sldMk cId="838490728" sldId="302"/>
            <ac:spMk id="2" creationId="{00000000-0000-0000-0000-000000000000}"/>
          </ac:spMkLst>
        </pc:spChg>
        <pc:spChg chg="mod">
          <ac:chgData name="Cương Tiêu Kim" userId="3f6f755b4decdc77" providerId="LiveId" clId="{49B775AB-DF73-9E49-96FA-E9F14CE41951}" dt="2018-09-17T01:06:58.440" v="957" actId="20577"/>
          <ac:spMkLst>
            <pc:docMk/>
            <pc:sldMk cId="838490728" sldId="302"/>
            <ac:spMk id="3" creationId="{00000000-0000-0000-0000-000000000000}"/>
          </ac:spMkLst>
        </pc:spChg>
        <pc:picChg chg="del">
          <ac:chgData name="Cương Tiêu Kim" userId="3f6f755b4decdc77" providerId="LiveId" clId="{49B775AB-DF73-9E49-96FA-E9F14CE41951}" dt="2018-09-16T10:39:49.052" v="96" actId="478"/>
          <ac:picMkLst>
            <pc:docMk/>
            <pc:sldMk cId="838490728" sldId="302"/>
            <ac:picMk id="4" creationId="{5F6EEFA0-D182-7349-85A3-A24B8D0EEBA3}"/>
          </ac:picMkLst>
        </pc:picChg>
      </pc:sldChg>
      <pc:sldChg chg="addSp modSp add">
        <pc:chgData name="Cương Tiêu Kim" userId="3f6f755b4decdc77" providerId="LiveId" clId="{49B775AB-DF73-9E49-96FA-E9F14CE41951}" dt="2018-09-26T14:43:46.881" v="1209" actId="164"/>
        <pc:sldMkLst>
          <pc:docMk/>
          <pc:sldMk cId="3198190597" sldId="303"/>
        </pc:sldMkLst>
        <pc:spChg chg="mod">
          <ac:chgData name="Cương Tiêu Kim" userId="3f6f755b4decdc77" providerId="LiveId" clId="{49B775AB-DF73-9E49-96FA-E9F14CE41951}" dt="2018-09-17T01:07:45.582" v="977" actId="20577"/>
          <ac:spMkLst>
            <pc:docMk/>
            <pc:sldMk cId="3198190597" sldId="303"/>
            <ac:spMk id="2" creationId="{00000000-0000-0000-0000-000000000000}"/>
          </ac:spMkLst>
        </pc:spChg>
        <pc:spChg chg="mod">
          <ac:chgData name="Cương Tiêu Kim" userId="3f6f755b4decdc77" providerId="LiveId" clId="{49B775AB-DF73-9E49-96FA-E9F14CE41951}" dt="2018-09-26T14:39:50.698" v="1201" actId="20577"/>
          <ac:spMkLst>
            <pc:docMk/>
            <pc:sldMk cId="3198190597" sldId="303"/>
            <ac:spMk id="3" creationId="{00000000-0000-0000-0000-000000000000}"/>
          </ac:spMkLst>
        </pc:spChg>
        <pc:grpChg chg="add mod">
          <ac:chgData name="Cương Tiêu Kim" userId="3f6f755b4decdc77" providerId="LiveId" clId="{49B775AB-DF73-9E49-96FA-E9F14CE41951}" dt="2018-09-26T14:43:46.881" v="1209" actId="164"/>
          <ac:grpSpMkLst>
            <pc:docMk/>
            <pc:sldMk cId="3198190597" sldId="303"/>
            <ac:grpSpMk id="6" creationId="{A2BEDC6E-C869-D242-AFEC-0648E42A9E00}"/>
          </ac:grpSpMkLst>
        </pc:grpChg>
        <pc:picChg chg="add mod">
          <ac:chgData name="Cương Tiêu Kim" userId="3f6f755b4decdc77" providerId="LiveId" clId="{49B775AB-DF73-9E49-96FA-E9F14CE41951}" dt="2018-09-26T14:43:46.881" v="1209" actId="164"/>
          <ac:picMkLst>
            <pc:docMk/>
            <pc:sldMk cId="3198190597" sldId="303"/>
            <ac:picMk id="4" creationId="{EAC41805-3029-4442-BEC8-D2F553AE5952}"/>
          </ac:picMkLst>
        </pc:picChg>
        <pc:picChg chg="add mod">
          <ac:chgData name="Cương Tiêu Kim" userId="3f6f755b4decdc77" providerId="LiveId" clId="{49B775AB-DF73-9E49-96FA-E9F14CE41951}" dt="2018-09-26T14:43:46.881" v="1209" actId="164"/>
          <ac:picMkLst>
            <pc:docMk/>
            <pc:sldMk cId="3198190597" sldId="303"/>
            <ac:picMk id="5" creationId="{039C836C-B552-A74D-8BED-0799FB03CAC8}"/>
          </ac:picMkLst>
        </pc:picChg>
      </pc:sldChg>
      <pc:sldChg chg="addSp delSp modSp add">
        <pc:chgData name="Cương Tiêu Kim" userId="3f6f755b4decdc77" providerId="LiveId" clId="{49B775AB-DF73-9E49-96FA-E9F14CE41951}" dt="2018-09-26T22:31:00.618" v="1610" actId="20577"/>
        <pc:sldMkLst>
          <pc:docMk/>
          <pc:sldMk cId="2294673142" sldId="305"/>
        </pc:sldMkLst>
        <pc:spChg chg="mod">
          <ac:chgData name="Cương Tiêu Kim" userId="3f6f755b4decdc77" providerId="LiveId" clId="{49B775AB-DF73-9E49-96FA-E9F14CE41951}" dt="2018-09-26T22:31:00.618" v="1610" actId="20577"/>
          <ac:spMkLst>
            <pc:docMk/>
            <pc:sldMk cId="2294673142" sldId="305"/>
            <ac:spMk id="3" creationId="{00000000-0000-0000-0000-000000000000}"/>
          </ac:spMkLst>
        </pc:spChg>
        <pc:grpChg chg="del">
          <ac:chgData name="Cương Tiêu Kim" userId="3f6f755b4decdc77" providerId="LiveId" clId="{49B775AB-DF73-9E49-96FA-E9F14CE41951}" dt="2018-09-26T14:44:09.916" v="1211" actId="478"/>
          <ac:grpSpMkLst>
            <pc:docMk/>
            <pc:sldMk cId="2294673142" sldId="305"/>
            <ac:grpSpMk id="6" creationId="{A2BEDC6E-C869-D242-AFEC-0648E42A9E00}"/>
          </ac:grpSpMkLst>
        </pc:grpChg>
        <pc:picChg chg="add mod">
          <ac:chgData name="Cương Tiêu Kim" userId="3f6f755b4decdc77" providerId="LiveId" clId="{49B775AB-DF73-9E49-96FA-E9F14CE41951}" dt="2018-09-26T22:25:38.118" v="1426" actId="14100"/>
          <ac:picMkLst>
            <pc:docMk/>
            <pc:sldMk cId="2294673142" sldId="305"/>
            <ac:picMk id="7" creationId="{0278CBDA-1EEB-064A-9F80-CAFA72F05B6D}"/>
          </ac:picMkLst>
        </pc:picChg>
      </pc:sldChg>
      <pc:sldChg chg="addSp delSp modSp add">
        <pc:chgData name="Cương Tiêu Kim" userId="3f6f755b4decdc77" providerId="LiveId" clId="{49B775AB-DF73-9E49-96FA-E9F14CE41951}" dt="2018-09-26T22:37:54.559" v="1753" actId="1037"/>
        <pc:sldMkLst>
          <pc:docMk/>
          <pc:sldMk cId="139090149" sldId="306"/>
        </pc:sldMkLst>
        <pc:spChg chg="mod">
          <ac:chgData name="Cương Tiêu Kim" userId="3f6f755b4decdc77" providerId="LiveId" clId="{49B775AB-DF73-9E49-96FA-E9F14CE41951}" dt="2018-09-26T22:33:46.882" v="1736" actId="20577"/>
          <ac:spMkLst>
            <pc:docMk/>
            <pc:sldMk cId="139090149" sldId="306"/>
            <ac:spMk id="3" creationId="{00000000-0000-0000-0000-000000000000}"/>
          </ac:spMkLst>
        </pc:spChg>
        <pc:picChg chg="add mod">
          <ac:chgData name="Cương Tiêu Kim" userId="3f6f755b4decdc77" providerId="LiveId" clId="{49B775AB-DF73-9E49-96FA-E9F14CE41951}" dt="2018-09-26T22:33:33.515" v="1712" actId="14100"/>
          <ac:picMkLst>
            <pc:docMk/>
            <pc:sldMk cId="139090149" sldId="306"/>
            <ac:picMk id="4" creationId="{3E21AF6F-0270-D145-8C44-A86B527072A1}"/>
          </ac:picMkLst>
        </pc:picChg>
        <pc:picChg chg="add mod">
          <ac:chgData name="Cương Tiêu Kim" userId="3f6f755b4decdc77" providerId="LiveId" clId="{49B775AB-DF73-9E49-96FA-E9F14CE41951}" dt="2018-09-26T22:37:54.559" v="1753" actId="1037"/>
          <ac:picMkLst>
            <pc:docMk/>
            <pc:sldMk cId="139090149" sldId="306"/>
            <ac:picMk id="5" creationId="{7791F1BB-5D35-1B40-B417-CAD9B9D69B89}"/>
          </ac:picMkLst>
        </pc:picChg>
        <pc:picChg chg="del">
          <ac:chgData name="Cương Tiêu Kim" userId="3f6f755b4decdc77" providerId="LiveId" clId="{49B775AB-DF73-9E49-96FA-E9F14CE41951}" dt="2018-09-26T22:31:23.670" v="1612" actId="478"/>
          <ac:picMkLst>
            <pc:docMk/>
            <pc:sldMk cId="139090149" sldId="306"/>
            <ac:picMk id="7" creationId="{0278CBDA-1EEB-064A-9F80-CAFA72F05B6D}"/>
          </ac:picMkLst>
        </pc:picChg>
      </pc:sldChg>
      <pc:sldChg chg="addSp delSp modSp add">
        <pc:chgData name="Cương Tiêu Kim" userId="3f6f755b4decdc77" providerId="LiveId" clId="{49B775AB-DF73-9E49-96FA-E9F14CE41951}" dt="2018-09-26T22:39:57.021" v="1828" actId="14100"/>
        <pc:sldMkLst>
          <pc:docMk/>
          <pc:sldMk cId="1839197379" sldId="307"/>
        </pc:sldMkLst>
        <pc:spChg chg="mod">
          <ac:chgData name="Cương Tiêu Kim" userId="3f6f755b4decdc77" providerId="LiveId" clId="{49B775AB-DF73-9E49-96FA-E9F14CE41951}" dt="2018-09-26T22:38:51.827" v="1821" actId="20577"/>
          <ac:spMkLst>
            <pc:docMk/>
            <pc:sldMk cId="1839197379" sldId="307"/>
            <ac:spMk id="3" creationId="{00000000-0000-0000-0000-000000000000}"/>
          </ac:spMkLst>
        </pc:spChg>
        <pc:picChg chg="del">
          <ac:chgData name="Cương Tiêu Kim" userId="3f6f755b4decdc77" providerId="LiveId" clId="{49B775AB-DF73-9E49-96FA-E9F14CE41951}" dt="2018-09-26T22:38:19.262" v="1756" actId="478"/>
          <ac:picMkLst>
            <pc:docMk/>
            <pc:sldMk cId="1839197379" sldId="307"/>
            <ac:picMk id="4" creationId="{3E21AF6F-0270-D145-8C44-A86B527072A1}"/>
          </ac:picMkLst>
        </pc:picChg>
        <pc:picChg chg="del">
          <ac:chgData name="Cương Tiêu Kim" userId="3f6f755b4decdc77" providerId="LiveId" clId="{49B775AB-DF73-9E49-96FA-E9F14CE41951}" dt="2018-09-26T22:38:17.561" v="1755" actId="478"/>
          <ac:picMkLst>
            <pc:docMk/>
            <pc:sldMk cId="1839197379" sldId="307"/>
            <ac:picMk id="5" creationId="{7791F1BB-5D35-1B40-B417-CAD9B9D69B89}"/>
          </ac:picMkLst>
        </pc:picChg>
        <pc:picChg chg="add mod">
          <ac:chgData name="Cương Tiêu Kim" userId="3f6f755b4decdc77" providerId="LiveId" clId="{49B775AB-DF73-9E49-96FA-E9F14CE41951}" dt="2018-09-26T22:39:57.021" v="1828" actId="14100"/>
          <ac:picMkLst>
            <pc:docMk/>
            <pc:sldMk cId="1839197379" sldId="307"/>
            <ac:picMk id="6" creationId="{9669275A-FDCB-F64A-874C-336C9160BF0D}"/>
          </ac:picMkLst>
        </pc:picChg>
      </pc:sldChg>
      <pc:sldChg chg="delSp modSp add">
        <pc:chgData name="Cương Tiêu Kim" userId="3f6f755b4decdc77" providerId="LiveId" clId="{49B775AB-DF73-9E49-96FA-E9F14CE41951}" dt="2018-09-26T22:55:16.477" v="1893" actId="20577"/>
        <pc:sldMkLst>
          <pc:docMk/>
          <pc:sldMk cId="3720860259" sldId="308"/>
        </pc:sldMkLst>
        <pc:spChg chg="mod">
          <ac:chgData name="Cương Tiêu Kim" userId="3f6f755b4decdc77" providerId="LiveId" clId="{49B775AB-DF73-9E49-96FA-E9F14CE41951}" dt="2018-09-26T22:55:16.477" v="1893" actId="20577"/>
          <ac:spMkLst>
            <pc:docMk/>
            <pc:sldMk cId="3720860259" sldId="308"/>
            <ac:spMk id="3" creationId="{00000000-0000-0000-0000-000000000000}"/>
          </ac:spMkLst>
        </pc:spChg>
        <pc:picChg chg="del">
          <ac:chgData name="Cương Tiêu Kim" userId="3f6f755b4decdc77" providerId="LiveId" clId="{49B775AB-DF73-9E49-96FA-E9F14CE41951}" dt="2018-09-26T22:54:46.076" v="1830" actId="478"/>
          <ac:picMkLst>
            <pc:docMk/>
            <pc:sldMk cId="3720860259" sldId="308"/>
            <ac:picMk id="6" creationId="{9669275A-FDCB-F64A-874C-336C9160BF0D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80E59F-BCDF-B547-B5F0-80FB1F5C3587}" type="datetimeFigureOut">
              <a:rPr lang="en-US" smtClean="0"/>
              <a:pPr/>
              <a:t>11/1/18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0A576A-462E-B247-814C-32E8FA05C3D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5539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9762" y="641838"/>
            <a:ext cx="7675684" cy="2703025"/>
          </a:xfrm>
        </p:spPr>
        <p:txBody>
          <a:bodyPr anchor="b">
            <a:normAutofit/>
          </a:bodyPr>
          <a:lstStyle>
            <a:lvl1pPr algn="r">
              <a:defRPr sz="4800" b="1">
                <a:solidFill>
                  <a:srgbClr val="003B7A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29762" y="3602037"/>
            <a:ext cx="7666892" cy="1998663"/>
          </a:xfrm>
        </p:spPr>
        <p:txBody>
          <a:bodyPr>
            <a:normAutofit/>
          </a:bodyPr>
          <a:lstStyle>
            <a:lvl1pPr marL="0" indent="0" algn="r">
              <a:buNone/>
              <a:defRPr sz="3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14" name="Straight Connector 13"/>
          <p:cNvCxnSpPr/>
          <p:nvPr userDrawn="1"/>
        </p:nvCxnSpPr>
        <p:spPr>
          <a:xfrm flipH="1">
            <a:off x="729763" y="3475566"/>
            <a:ext cx="7675683" cy="0"/>
          </a:xfrm>
          <a:prstGeom prst="line">
            <a:avLst/>
          </a:prstGeom>
          <a:ln>
            <a:solidFill>
              <a:srgbClr val="003B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16032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28650" y="352426"/>
            <a:ext cx="7886700" cy="105727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Line 2"/>
          <p:cNvSpPr>
            <a:spLocks noChangeShapeType="1"/>
          </p:cNvSpPr>
          <p:nvPr userDrawn="1"/>
        </p:nvSpPr>
        <p:spPr bwMode="auto">
          <a:xfrm flipV="1">
            <a:off x="2368550" y="2233240"/>
            <a:ext cx="381000" cy="381000"/>
          </a:xfrm>
          <a:prstGeom prst="line">
            <a:avLst/>
          </a:prstGeom>
          <a:noFill/>
          <a:ln w="12700" cap="rnd">
            <a:solidFill>
              <a:srgbClr val="003366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Line 3"/>
          <p:cNvSpPr>
            <a:spLocks noChangeShapeType="1"/>
          </p:cNvSpPr>
          <p:nvPr userDrawn="1"/>
        </p:nvSpPr>
        <p:spPr bwMode="auto">
          <a:xfrm>
            <a:off x="2292350" y="4900240"/>
            <a:ext cx="457200" cy="304800"/>
          </a:xfrm>
          <a:prstGeom prst="line">
            <a:avLst/>
          </a:prstGeom>
          <a:noFill/>
          <a:ln w="12700" cap="rnd">
            <a:solidFill>
              <a:srgbClr val="003366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" name="Line 4"/>
          <p:cNvSpPr>
            <a:spLocks noChangeShapeType="1"/>
          </p:cNvSpPr>
          <p:nvPr userDrawn="1"/>
        </p:nvSpPr>
        <p:spPr bwMode="auto">
          <a:xfrm>
            <a:off x="2749550" y="2233240"/>
            <a:ext cx="609600" cy="0"/>
          </a:xfrm>
          <a:prstGeom prst="line">
            <a:avLst/>
          </a:prstGeom>
          <a:noFill/>
          <a:ln w="12700" cap="rnd">
            <a:solidFill>
              <a:srgbClr val="003366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" name="Line 5"/>
          <p:cNvSpPr>
            <a:spLocks noChangeShapeType="1"/>
          </p:cNvSpPr>
          <p:nvPr userDrawn="1"/>
        </p:nvSpPr>
        <p:spPr bwMode="auto">
          <a:xfrm>
            <a:off x="2749550" y="5205040"/>
            <a:ext cx="609600" cy="0"/>
          </a:xfrm>
          <a:prstGeom prst="line">
            <a:avLst/>
          </a:prstGeom>
          <a:noFill/>
          <a:ln w="12700" cap="rnd">
            <a:solidFill>
              <a:srgbClr val="003366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" name="Line 7"/>
          <p:cNvSpPr>
            <a:spLocks noChangeShapeType="1"/>
          </p:cNvSpPr>
          <p:nvPr userDrawn="1"/>
        </p:nvSpPr>
        <p:spPr bwMode="auto">
          <a:xfrm>
            <a:off x="2749550" y="3757240"/>
            <a:ext cx="609600" cy="0"/>
          </a:xfrm>
          <a:prstGeom prst="line">
            <a:avLst/>
          </a:prstGeom>
          <a:noFill/>
          <a:ln w="12700" cap="rnd">
            <a:solidFill>
              <a:srgbClr val="003366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grpSp>
        <p:nvGrpSpPr>
          <p:cNvPr id="13" name="Group 10"/>
          <p:cNvGrpSpPr>
            <a:grpSpLocks/>
          </p:cNvGrpSpPr>
          <p:nvPr userDrawn="1"/>
        </p:nvGrpSpPr>
        <p:grpSpPr bwMode="auto">
          <a:xfrm>
            <a:off x="304800" y="2380878"/>
            <a:ext cx="2673350" cy="2671762"/>
            <a:chOff x="140" y="1419"/>
            <a:chExt cx="1684" cy="1683"/>
          </a:xfrm>
        </p:grpSpPr>
        <p:sp>
          <p:nvSpPr>
            <p:cNvPr id="14" name="Oval 11"/>
            <p:cNvSpPr>
              <a:spLocks noChangeArrowheads="1"/>
            </p:cNvSpPr>
            <p:nvPr/>
          </p:nvSpPr>
          <p:spPr bwMode="gray">
            <a:xfrm>
              <a:off x="140" y="1419"/>
              <a:ext cx="1684" cy="1683"/>
            </a:xfrm>
            <a:prstGeom prst="ellipse">
              <a:avLst/>
            </a:prstGeom>
            <a:gradFill rotWithShape="1">
              <a:gsLst>
                <a:gs pos="0">
                  <a:srgbClr val="5BBE4E">
                    <a:gamma/>
                    <a:tint val="0"/>
                    <a:invGamma/>
                  </a:srgbClr>
                </a:gs>
                <a:gs pos="50000">
                  <a:srgbClr val="5BBE4E"/>
                </a:gs>
                <a:gs pos="100000">
                  <a:srgbClr val="5BBE4E">
                    <a:gamma/>
                    <a:tint val="0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" name="Oval 12"/>
            <p:cNvSpPr>
              <a:spLocks noChangeArrowheads="1"/>
            </p:cNvSpPr>
            <p:nvPr/>
          </p:nvSpPr>
          <p:spPr bwMode="gray">
            <a:xfrm>
              <a:off x="251" y="1528"/>
              <a:ext cx="1461" cy="1463"/>
            </a:xfrm>
            <a:prstGeom prst="ellipse">
              <a:avLst/>
            </a:prstGeom>
            <a:gradFill rotWithShape="1">
              <a:gsLst>
                <a:gs pos="0">
                  <a:srgbClr val="5BBE4E">
                    <a:gamma/>
                    <a:shade val="54118"/>
                    <a:invGamma/>
                  </a:srgbClr>
                </a:gs>
                <a:gs pos="50000">
                  <a:srgbClr val="5BBE4E"/>
                </a:gs>
                <a:gs pos="100000">
                  <a:srgbClr val="5BBE4E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" name="Oval 13"/>
            <p:cNvSpPr>
              <a:spLocks noChangeArrowheads="1"/>
            </p:cNvSpPr>
            <p:nvPr/>
          </p:nvSpPr>
          <p:spPr bwMode="gray">
            <a:xfrm>
              <a:off x="258" y="1536"/>
              <a:ext cx="1461" cy="1462"/>
            </a:xfrm>
            <a:prstGeom prst="ellipse">
              <a:avLst/>
            </a:prstGeom>
            <a:gradFill rotWithShape="1">
              <a:gsLst>
                <a:gs pos="0">
                  <a:srgbClr val="5BBE4E">
                    <a:gamma/>
                    <a:shade val="63529"/>
                    <a:invGamma/>
                  </a:srgbClr>
                </a:gs>
                <a:gs pos="100000">
                  <a:srgbClr val="5BBE4E">
                    <a:alpha val="0"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" name="Oval 14"/>
            <p:cNvSpPr>
              <a:spLocks noChangeArrowheads="1"/>
            </p:cNvSpPr>
            <p:nvPr/>
          </p:nvSpPr>
          <p:spPr bwMode="gray">
            <a:xfrm>
              <a:off x="323" y="1602"/>
              <a:ext cx="1317" cy="1316"/>
            </a:xfrm>
            <a:prstGeom prst="ellipse">
              <a:avLst/>
            </a:prstGeom>
            <a:solidFill>
              <a:srgbClr val="000000"/>
            </a:soli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8" name="Oval 15"/>
            <p:cNvSpPr>
              <a:spLocks noChangeArrowheads="1"/>
            </p:cNvSpPr>
            <p:nvPr/>
          </p:nvSpPr>
          <p:spPr bwMode="gray">
            <a:xfrm>
              <a:off x="344" y="1623"/>
              <a:ext cx="1276" cy="1277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gamma/>
                    <a:shade val="46275"/>
                    <a:invGamma/>
                  </a:srgbClr>
                </a:gs>
                <a:gs pos="100000">
                  <a:srgbClr val="D6E1E2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vert="eaVert"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9" name="Oval 16"/>
            <p:cNvSpPr>
              <a:spLocks noChangeArrowheads="1"/>
            </p:cNvSpPr>
            <p:nvPr/>
          </p:nvSpPr>
          <p:spPr bwMode="gray">
            <a:xfrm>
              <a:off x="360" y="1630"/>
              <a:ext cx="1246" cy="1246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alpha val="0"/>
                  </a:srgbClr>
                </a:gs>
                <a:gs pos="100000">
                  <a:srgbClr val="D6E1E2">
                    <a:gamma/>
                    <a:tint val="34902"/>
                    <a:invGamma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vert="eaVert"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0" name="Oval 17"/>
            <p:cNvSpPr>
              <a:spLocks noChangeArrowheads="1"/>
            </p:cNvSpPr>
            <p:nvPr/>
          </p:nvSpPr>
          <p:spPr bwMode="gray">
            <a:xfrm>
              <a:off x="374" y="1642"/>
              <a:ext cx="1184" cy="1164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gamma/>
                    <a:shade val="79216"/>
                    <a:invGamma/>
                  </a:srgbClr>
                </a:gs>
                <a:gs pos="100000">
                  <a:srgbClr val="D6E1E2">
                    <a:alpha val="48000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vert="eaVert"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1" name="Oval 18"/>
            <p:cNvSpPr>
              <a:spLocks noChangeArrowheads="1"/>
            </p:cNvSpPr>
            <p:nvPr/>
          </p:nvSpPr>
          <p:spPr bwMode="gray">
            <a:xfrm>
              <a:off x="443" y="1675"/>
              <a:ext cx="1053" cy="945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gamma/>
                    <a:tint val="0"/>
                    <a:invGamma/>
                  </a:srgbClr>
                </a:gs>
                <a:gs pos="100000">
                  <a:srgbClr val="D6E1E2">
                    <a:alpha val="38000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vert="eaVert"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22" name="Picture 19" descr="mark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452" y="1773"/>
              <a:ext cx="1011" cy="1003"/>
            </a:xfrm>
            <a:prstGeom prst="rect">
              <a:avLst/>
            </a:prstGeom>
            <a:noFill/>
          </p:spPr>
        </p:pic>
      </p:grpSp>
      <p:sp>
        <p:nvSpPr>
          <p:cNvPr id="23" name="AutoShape 20"/>
          <p:cNvSpPr>
            <a:spLocks noChangeArrowheads="1"/>
          </p:cNvSpPr>
          <p:nvPr userDrawn="1"/>
        </p:nvSpPr>
        <p:spPr bwMode="gray">
          <a:xfrm>
            <a:off x="3352800" y="2004640"/>
            <a:ext cx="5105400" cy="48895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F8F8F8"/>
              </a:gs>
              <a:gs pos="100000">
                <a:srgbClr val="F8F8F8">
                  <a:gamma/>
                  <a:shade val="76471"/>
                  <a:invGamma/>
                </a:srgbClr>
              </a:gs>
            </a:gsLst>
            <a:lin ang="5400000" scaled="1"/>
          </a:gradFill>
          <a:ln w="19050">
            <a:solidFill>
              <a:srgbClr val="C0C0C0"/>
            </a:solidFill>
            <a:round/>
            <a:headEnd/>
            <a:tailEnd/>
          </a:ln>
          <a:effectLst>
            <a:outerShdw dist="53882" dir="2700000" algn="ctr" rotWithShape="0">
              <a:srgbClr val="292929">
                <a:alpha val="50000"/>
              </a:srgbClr>
            </a:outerShdw>
          </a:effec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5" name="AutoShape 24"/>
          <p:cNvSpPr>
            <a:spLocks noChangeArrowheads="1"/>
          </p:cNvSpPr>
          <p:nvPr userDrawn="1"/>
        </p:nvSpPr>
        <p:spPr bwMode="gray">
          <a:xfrm>
            <a:off x="3349625" y="3496890"/>
            <a:ext cx="5105400" cy="48895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F8F8F8"/>
              </a:gs>
              <a:gs pos="100000">
                <a:srgbClr val="F8F8F8">
                  <a:gamma/>
                  <a:shade val="76471"/>
                  <a:invGamma/>
                </a:srgbClr>
              </a:gs>
            </a:gsLst>
            <a:lin ang="5400000" scaled="1"/>
          </a:gradFill>
          <a:ln w="19050">
            <a:solidFill>
              <a:srgbClr val="C0C0C0"/>
            </a:solidFill>
            <a:round/>
            <a:headEnd/>
            <a:tailEnd/>
          </a:ln>
          <a:effectLst>
            <a:outerShdw dist="53882" dir="2700000" algn="ctr" rotWithShape="0">
              <a:srgbClr val="292929">
                <a:alpha val="50000"/>
              </a:srgbClr>
            </a:outerShdw>
          </a:effec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6" name="Oval 26"/>
          <p:cNvSpPr>
            <a:spLocks noChangeArrowheads="1"/>
          </p:cNvSpPr>
          <p:nvPr userDrawn="1"/>
        </p:nvSpPr>
        <p:spPr bwMode="gray">
          <a:xfrm>
            <a:off x="3263900" y="2122115"/>
            <a:ext cx="228600" cy="228600"/>
          </a:xfrm>
          <a:prstGeom prst="ellipse">
            <a:avLst/>
          </a:prstGeom>
          <a:gradFill rotWithShape="1">
            <a:gsLst>
              <a:gs pos="0">
                <a:srgbClr val="E96E29"/>
              </a:gs>
              <a:gs pos="100000">
                <a:srgbClr val="E96E29">
                  <a:gamma/>
                  <a:shade val="66667"/>
                  <a:invGamma/>
                </a:srgbClr>
              </a:gs>
            </a:gsLst>
            <a:path path="shape">
              <a:fillToRect l="50000" t="50000" r="50000" b="50000"/>
            </a:path>
          </a:gradFill>
          <a:ln w="19050">
            <a:solidFill>
              <a:srgbClr val="FFFFFF"/>
            </a:solidFill>
            <a:round/>
            <a:headEnd/>
            <a:tailEnd/>
          </a:ln>
          <a:effectLst>
            <a:outerShdw dist="63500" dir="2212194" algn="ctr" rotWithShape="0">
              <a:srgbClr val="DDDDDD">
                <a:alpha val="50000"/>
              </a:srgbClr>
            </a:outerShdw>
          </a:effec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8" name="Oval 28"/>
          <p:cNvSpPr>
            <a:spLocks noChangeArrowheads="1"/>
          </p:cNvSpPr>
          <p:nvPr userDrawn="1"/>
        </p:nvSpPr>
        <p:spPr bwMode="gray">
          <a:xfrm>
            <a:off x="3276600" y="3642940"/>
            <a:ext cx="228600" cy="228600"/>
          </a:xfrm>
          <a:prstGeom prst="ellipse">
            <a:avLst/>
          </a:prstGeom>
          <a:gradFill rotWithShape="1">
            <a:gsLst>
              <a:gs pos="0">
                <a:srgbClr val="8F038F"/>
              </a:gs>
              <a:gs pos="100000">
                <a:srgbClr val="8F038F">
                  <a:gamma/>
                  <a:shade val="66667"/>
                  <a:invGamma/>
                </a:srgbClr>
              </a:gs>
            </a:gsLst>
            <a:path path="shape">
              <a:fillToRect l="50000" t="50000" r="50000" b="50000"/>
            </a:path>
          </a:gradFill>
          <a:ln w="19050">
            <a:solidFill>
              <a:srgbClr val="FFFFFF"/>
            </a:solidFill>
            <a:round/>
            <a:headEnd/>
            <a:tailEnd/>
          </a:ln>
          <a:effectLst>
            <a:outerShdw dist="63500" dir="2212194" algn="ctr" rotWithShape="0">
              <a:srgbClr val="DDDDDD">
                <a:alpha val="50000"/>
              </a:srgbClr>
            </a:outerShdw>
          </a:effec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1" name="AutoShape 32"/>
          <p:cNvSpPr>
            <a:spLocks noChangeArrowheads="1"/>
          </p:cNvSpPr>
          <p:nvPr userDrawn="1"/>
        </p:nvSpPr>
        <p:spPr bwMode="gray">
          <a:xfrm>
            <a:off x="3352800" y="4956171"/>
            <a:ext cx="5105400" cy="48895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F8F8F8"/>
              </a:gs>
              <a:gs pos="100000">
                <a:srgbClr val="F8F8F8">
                  <a:gamma/>
                  <a:shade val="76471"/>
                  <a:invGamma/>
                </a:srgbClr>
              </a:gs>
            </a:gsLst>
            <a:lin ang="5400000" scaled="1"/>
          </a:gradFill>
          <a:ln w="19050">
            <a:solidFill>
              <a:srgbClr val="C0C0C0"/>
            </a:solidFill>
            <a:round/>
            <a:headEnd/>
            <a:tailEnd/>
          </a:ln>
          <a:effectLst>
            <a:outerShdw dist="53882" dir="2700000" algn="ctr" rotWithShape="0">
              <a:srgbClr val="292929">
                <a:alpha val="50000"/>
              </a:srgbClr>
            </a:outerShdw>
          </a:effec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2" name="Oval 34"/>
          <p:cNvSpPr>
            <a:spLocks noChangeArrowheads="1"/>
          </p:cNvSpPr>
          <p:nvPr userDrawn="1"/>
        </p:nvSpPr>
        <p:spPr bwMode="gray">
          <a:xfrm>
            <a:off x="3276600" y="5089521"/>
            <a:ext cx="228600" cy="228600"/>
          </a:xfrm>
          <a:prstGeom prst="ellipse">
            <a:avLst/>
          </a:prstGeom>
          <a:gradFill rotWithShape="1">
            <a:gsLst>
              <a:gs pos="0">
                <a:srgbClr val="DCDC48"/>
              </a:gs>
              <a:gs pos="100000">
                <a:srgbClr val="DCDC48">
                  <a:gamma/>
                  <a:shade val="66667"/>
                  <a:invGamma/>
                </a:srgbClr>
              </a:gs>
            </a:gsLst>
            <a:path path="shape">
              <a:fillToRect l="50000" t="50000" r="50000" b="50000"/>
            </a:path>
          </a:gradFill>
          <a:ln w="19050">
            <a:solidFill>
              <a:srgbClr val="FFFFFF"/>
            </a:solidFill>
            <a:round/>
            <a:headEnd/>
            <a:tailEnd/>
          </a:ln>
          <a:effectLst>
            <a:outerShdw dist="63500" dir="2212194" algn="ctr" rotWithShape="0">
              <a:srgbClr val="DDDDDD">
                <a:alpha val="50000"/>
              </a:srgbClr>
            </a:outerShdw>
          </a:effec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3" name="Text Placeholder 140"/>
          <p:cNvSpPr>
            <a:spLocks noGrp="1"/>
          </p:cNvSpPr>
          <p:nvPr>
            <p:ph type="body" sz="quarter" idx="10" hasCustomPrompt="1"/>
          </p:nvPr>
        </p:nvSpPr>
        <p:spPr>
          <a:xfrm>
            <a:off x="3648809" y="2060944"/>
            <a:ext cx="4633545" cy="388686"/>
          </a:xfrm>
        </p:spPr>
        <p:txBody>
          <a:bodyPr>
            <a:noAutofit/>
          </a:bodyPr>
          <a:lstStyle>
            <a:lvl1pPr marL="0" indent="0">
              <a:buNone/>
              <a:defRPr sz="24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Enter title here</a:t>
            </a:r>
          </a:p>
        </p:txBody>
      </p:sp>
      <p:sp>
        <p:nvSpPr>
          <p:cNvPr id="35" name="Text Placeholder 140"/>
          <p:cNvSpPr>
            <a:spLocks noGrp="1"/>
          </p:cNvSpPr>
          <p:nvPr>
            <p:ph type="body" sz="quarter" idx="12" hasCustomPrompt="1"/>
          </p:nvPr>
        </p:nvSpPr>
        <p:spPr>
          <a:xfrm>
            <a:off x="3663473" y="3552664"/>
            <a:ext cx="4633545" cy="388686"/>
          </a:xfrm>
        </p:spPr>
        <p:txBody>
          <a:bodyPr>
            <a:noAutofit/>
          </a:bodyPr>
          <a:lstStyle>
            <a:lvl1pPr marL="0" indent="0">
              <a:buNone/>
              <a:defRPr sz="24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Enter title here</a:t>
            </a:r>
          </a:p>
        </p:txBody>
      </p:sp>
      <p:sp>
        <p:nvSpPr>
          <p:cNvPr id="37" name="Text Placeholder 140"/>
          <p:cNvSpPr>
            <a:spLocks noGrp="1"/>
          </p:cNvSpPr>
          <p:nvPr>
            <p:ph type="body" sz="quarter" idx="14" hasCustomPrompt="1"/>
          </p:nvPr>
        </p:nvSpPr>
        <p:spPr>
          <a:xfrm>
            <a:off x="3669345" y="5009216"/>
            <a:ext cx="4633545" cy="388686"/>
          </a:xfrm>
        </p:spPr>
        <p:txBody>
          <a:bodyPr>
            <a:noAutofit/>
          </a:bodyPr>
          <a:lstStyle>
            <a:lvl1pPr marL="0" indent="0">
              <a:buNone/>
              <a:defRPr sz="24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Enter title here</a:t>
            </a:r>
          </a:p>
        </p:txBody>
      </p:sp>
    </p:spTree>
    <p:extLst>
      <p:ext uri="{BB962C8B-B14F-4D97-AF65-F5344CB8AC3E}">
        <p14:creationId xmlns:p14="http://schemas.microsoft.com/office/powerpoint/2010/main" val="18257109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Oval 4"/>
          <p:cNvSpPr/>
          <p:nvPr userDrawn="1"/>
        </p:nvSpPr>
        <p:spPr>
          <a:xfrm>
            <a:off x="8603204" y="2928259"/>
            <a:ext cx="457200" cy="45720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fld id="{5981FAB1-70F7-469F-AE08-0D7A07696A50}" type="slidenum">
              <a:rPr lang="en-US" sz="1200" smtClean="0">
                <a:solidFill>
                  <a:schemeClr val="tx1"/>
                </a:solidFill>
                <a:latin typeface="Arial Narrow" pitchFamily="34" charset="0"/>
              </a:rPr>
              <a:pPr algn="ctr"/>
              <a:t>‹#›</a:t>
            </a:fld>
            <a:endParaRPr lang="en-US" sz="1200" dirty="0">
              <a:solidFill>
                <a:schemeClr val="tx1"/>
              </a:solidFill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87858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465992"/>
            <a:ext cx="4629150" cy="539505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Oval 7"/>
          <p:cNvSpPr/>
          <p:nvPr userDrawn="1"/>
        </p:nvSpPr>
        <p:spPr>
          <a:xfrm>
            <a:off x="8603204" y="2928259"/>
            <a:ext cx="457200" cy="45720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fld id="{5981FAB1-70F7-469F-AE08-0D7A07696A50}" type="slidenum">
              <a:rPr lang="en-US" sz="1200" smtClean="0">
                <a:solidFill>
                  <a:schemeClr val="tx1"/>
                </a:solidFill>
                <a:latin typeface="Arial Narrow" pitchFamily="34" charset="0"/>
              </a:rPr>
              <a:pPr algn="ctr"/>
              <a:t>‹#›</a:t>
            </a:fld>
            <a:endParaRPr lang="en-US" sz="1200" dirty="0">
              <a:solidFill>
                <a:schemeClr val="tx1"/>
              </a:solidFill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71447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457200"/>
            <a:ext cx="4629150" cy="5403851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Oval 7"/>
          <p:cNvSpPr/>
          <p:nvPr userDrawn="1"/>
        </p:nvSpPr>
        <p:spPr>
          <a:xfrm>
            <a:off x="8603204" y="2928259"/>
            <a:ext cx="457200" cy="45720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fld id="{5981FAB1-70F7-469F-AE08-0D7A07696A50}" type="slidenum">
              <a:rPr lang="en-US" sz="1200" smtClean="0">
                <a:solidFill>
                  <a:schemeClr val="tx1"/>
                </a:solidFill>
                <a:latin typeface="Arial Narrow" pitchFamily="34" charset="0"/>
              </a:rPr>
              <a:pPr algn="ctr"/>
              <a:t>‹#›</a:t>
            </a:fld>
            <a:endParaRPr lang="en-US" sz="1200" dirty="0">
              <a:solidFill>
                <a:schemeClr val="tx1"/>
              </a:solidFill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59545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438150" y="609600"/>
            <a:ext cx="0" cy="546100"/>
          </a:xfrm>
          <a:prstGeom prst="line">
            <a:avLst/>
          </a:prstGeom>
          <a:ln w="76200" cmpd="sng">
            <a:solidFill>
              <a:srgbClr val="003B7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 userDrawn="1"/>
        </p:nvSpPr>
        <p:spPr>
          <a:xfrm>
            <a:off x="8603204" y="2928259"/>
            <a:ext cx="457200" cy="45720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fld id="{5981FAB1-70F7-469F-AE08-0D7A07696A50}" type="slidenum">
              <a:rPr lang="en-US" sz="1200" smtClean="0">
                <a:solidFill>
                  <a:schemeClr val="tx1"/>
                </a:solidFill>
                <a:latin typeface="Arial Narrow" pitchFamily="34" charset="0"/>
              </a:rPr>
              <a:pPr algn="ctr"/>
              <a:t>‹#›</a:t>
            </a:fld>
            <a:endParaRPr lang="en-US" sz="1200" dirty="0">
              <a:solidFill>
                <a:schemeClr val="tx1"/>
              </a:solidFill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137697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5520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55209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Oval 6"/>
          <p:cNvSpPr/>
          <p:nvPr userDrawn="1"/>
        </p:nvSpPr>
        <p:spPr>
          <a:xfrm>
            <a:off x="8603204" y="2928259"/>
            <a:ext cx="457200" cy="45720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fld id="{5981FAB1-70F7-469F-AE08-0D7A07696A50}" type="slidenum">
              <a:rPr lang="en-US" sz="1200" smtClean="0">
                <a:solidFill>
                  <a:schemeClr val="tx1"/>
                </a:solidFill>
                <a:latin typeface="Arial Narrow" pitchFamily="34" charset="0"/>
              </a:rPr>
              <a:pPr algn="ctr"/>
              <a:t>‹#›</a:t>
            </a:fld>
            <a:endParaRPr lang="en-US" sz="1200" dirty="0">
              <a:solidFill>
                <a:schemeClr val="tx1"/>
              </a:solidFill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52542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488976"/>
            <a:ext cx="7886700" cy="1057275"/>
          </a:xfrm>
        </p:spPr>
        <p:txBody>
          <a:bodyPr>
            <a:noAutofit/>
          </a:bodyPr>
          <a:lstStyle>
            <a:lvl1pPr algn="ctr">
              <a:defRPr sz="5200" baseline="0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3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1218160" y="1602778"/>
            <a:ext cx="6711950" cy="407987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8455650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628650" y="488976"/>
            <a:ext cx="7886700" cy="1057275"/>
          </a:xfrm>
        </p:spPr>
        <p:txBody>
          <a:bodyPr>
            <a:norm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>
            <a:lvl1pPr algn="ctr">
              <a:defRPr sz="5200" b="1" cap="none" spc="50">
                <a:ln w="11430"/>
                <a:solidFill>
                  <a:schemeClr val="accent2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00354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1316" y="1778718"/>
            <a:ext cx="4448606" cy="22955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1723292" y="4314788"/>
            <a:ext cx="5715000" cy="14747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257987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438150" y="609600"/>
            <a:ext cx="0" cy="546100"/>
          </a:xfrm>
          <a:prstGeom prst="line">
            <a:avLst/>
          </a:prstGeom>
          <a:ln w="76200" cmpd="sng">
            <a:solidFill>
              <a:srgbClr val="003B7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2"/>
          <p:cNvSpPr>
            <a:spLocks noGrp="1"/>
          </p:cNvSpPr>
          <p:nvPr>
            <p:ph type="body" idx="1"/>
          </p:nvPr>
        </p:nvSpPr>
        <p:spPr>
          <a:xfrm>
            <a:off x="628650" y="1635369"/>
            <a:ext cx="7886700" cy="42642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Oval 8"/>
          <p:cNvSpPr/>
          <p:nvPr userDrawn="1"/>
        </p:nvSpPr>
        <p:spPr>
          <a:xfrm>
            <a:off x="8603204" y="2928259"/>
            <a:ext cx="457200" cy="45720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fld id="{5981FAB1-70F7-469F-AE08-0D7A07696A50}" type="slidenum">
              <a:rPr lang="en-US" sz="1200" smtClean="0">
                <a:solidFill>
                  <a:schemeClr val="tx1"/>
                </a:solidFill>
                <a:latin typeface="Arial Narrow" pitchFamily="34" charset="0"/>
              </a:rPr>
              <a:pPr algn="ctr"/>
              <a:t>‹#›</a:t>
            </a:fld>
            <a:endParaRPr lang="en-US" sz="1200" dirty="0">
              <a:solidFill>
                <a:schemeClr val="tx1"/>
              </a:solidFill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27143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7456" y="3873501"/>
            <a:ext cx="8501743" cy="1781175"/>
          </a:xfrm>
        </p:spPr>
        <p:txBody>
          <a:bodyPr anchor="ctr">
            <a:normAutofit/>
          </a:bodyPr>
          <a:lstStyle>
            <a:lvl1pPr algn="ctr">
              <a:defRPr sz="4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0" y="0"/>
            <a:ext cx="9144000" cy="3657600"/>
          </a:xfrm>
          <a:prstGeom prst="rect">
            <a:avLst/>
          </a:prstGeom>
          <a:solidFill>
            <a:srgbClr val="003B7A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FITlogo.png"/>
          <p:cNvPicPr>
            <a:picLocks noChangeAspect="1"/>
          </p:cNvPicPr>
          <p:nvPr userDrawn="1"/>
        </p:nvPicPr>
        <p:blipFill>
          <a:blip r:embed="rId2">
            <a:alphaModFix amt="1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167559">
            <a:off x="6062648" y="-224663"/>
            <a:ext cx="3524140" cy="4698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2624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93825"/>
            <a:ext cx="3886200" cy="43211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93827"/>
            <a:ext cx="3886200" cy="4321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438150" y="609600"/>
            <a:ext cx="0" cy="546100"/>
          </a:xfrm>
          <a:prstGeom prst="line">
            <a:avLst/>
          </a:prstGeom>
          <a:ln w="76200" cmpd="sng">
            <a:solidFill>
              <a:srgbClr val="003B7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 userDrawn="1"/>
        </p:nvSpPr>
        <p:spPr>
          <a:xfrm>
            <a:off x="4346890" y="5715002"/>
            <a:ext cx="457200" cy="45720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fld id="{5981FAB1-70F7-469F-AE08-0D7A07696A50}" type="slidenum">
              <a:rPr lang="en-US" sz="1200" smtClean="0">
                <a:solidFill>
                  <a:schemeClr val="tx1"/>
                </a:solidFill>
                <a:latin typeface="Arial Narrow" pitchFamily="34" charset="0"/>
              </a:rPr>
              <a:pPr algn="ctr"/>
              <a:t>‹#›</a:t>
            </a:fld>
            <a:endParaRPr lang="en-US" sz="1200" dirty="0">
              <a:solidFill>
                <a:schemeClr val="tx1"/>
              </a:solidFill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40558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389063"/>
            <a:ext cx="3868340" cy="914522"/>
          </a:xfrm>
        </p:spPr>
        <p:txBody>
          <a:bodyPr anchor="b">
            <a:noAutofit/>
          </a:bodyPr>
          <a:lstStyle>
            <a:lvl1pPr marL="0" indent="0">
              <a:buNone/>
              <a:defRPr sz="3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318480"/>
            <a:ext cx="3868340" cy="33856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389063"/>
            <a:ext cx="3887391" cy="823912"/>
          </a:xfrm>
        </p:spPr>
        <p:txBody>
          <a:bodyPr anchor="b">
            <a:noAutofit/>
          </a:bodyPr>
          <a:lstStyle>
            <a:lvl1pPr marL="0" indent="0">
              <a:buNone/>
              <a:defRPr sz="3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318480"/>
            <a:ext cx="3887391" cy="33856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438150" y="609600"/>
            <a:ext cx="0" cy="546100"/>
          </a:xfrm>
          <a:prstGeom prst="line">
            <a:avLst/>
          </a:prstGeom>
          <a:ln w="76200" cmpd="sng">
            <a:solidFill>
              <a:srgbClr val="003B7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Oval 10"/>
          <p:cNvSpPr/>
          <p:nvPr userDrawn="1"/>
        </p:nvSpPr>
        <p:spPr>
          <a:xfrm>
            <a:off x="4336004" y="5704117"/>
            <a:ext cx="457200" cy="45720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fld id="{5981FAB1-70F7-469F-AE08-0D7A07696A50}" type="slidenum">
              <a:rPr lang="en-US" sz="1200" smtClean="0">
                <a:solidFill>
                  <a:schemeClr val="tx1"/>
                </a:solidFill>
                <a:latin typeface="Arial Narrow" pitchFamily="34" charset="0"/>
              </a:rPr>
              <a:pPr algn="ctr"/>
              <a:t>‹#›</a:t>
            </a:fld>
            <a:endParaRPr lang="en-US" sz="1200" dirty="0">
              <a:solidFill>
                <a:schemeClr val="tx1"/>
              </a:solidFill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45280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38150" y="609600"/>
            <a:ext cx="0" cy="546100"/>
          </a:xfrm>
          <a:prstGeom prst="line">
            <a:avLst/>
          </a:prstGeom>
          <a:ln w="76200" cmpd="sng">
            <a:solidFill>
              <a:srgbClr val="003B7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 userDrawn="1"/>
        </p:nvSpPr>
        <p:spPr>
          <a:xfrm>
            <a:off x="8603204" y="2928259"/>
            <a:ext cx="457200" cy="45720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fld id="{5981FAB1-70F7-469F-AE08-0D7A07696A50}" type="slidenum">
              <a:rPr lang="en-US" sz="1200" smtClean="0">
                <a:solidFill>
                  <a:schemeClr val="tx1"/>
                </a:solidFill>
                <a:latin typeface="Arial Narrow" pitchFamily="34" charset="0"/>
              </a:rPr>
              <a:pPr algn="ctr"/>
              <a:t>‹#›</a:t>
            </a:fld>
            <a:endParaRPr lang="en-US" sz="1200" dirty="0">
              <a:solidFill>
                <a:schemeClr val="tx1"/>
              </a:solidFill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35734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Line 7"/>
          <p:cNvSpPr>
            <a:spLocks noChangeShapeType="1"/>
          </p:cNvSpPr>
          <p:nvPr userDrawn="1"/>
        </p:nvSpPr>
        <p:spPr bwMode="auto">
          <a:xfrm>
            <a:off x="2894946" y="2708000"/>
            <a:ext cx="480054" cy="0"/>
          </a:xfrm>
          <a:prstGeom prst="line">
            <a:avLst/>
          </a:prstGeom>
          <a:noFill/>
          <a:ln w="12700" cap="rnd">
            <a:solidFill>
              <a:srgbClr val="003366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1" name="Line 7"/>
          <p:cNvSpPr>
            <a:spLocks noChangeShapeType="1"/>
          </p:cNvSpPr>
          <p:nvPr userDrawn="1"/>
        </p:nvSpPr>
        <p:spPr bwMode="auto">
          <a:xfrm>
            <a:off x="2806365" y="4114465"/>
            <a:ext cx="609600" cy="0"/>
          </a:xfrm>
          <a:prstGeom prst="line">
            <a:avLst/>
          </a:prstGeom>
          <a:noFill/>
          <a:ln w="12700" cap="rnd">
            <a:solidFill>
              <a:srgbClr val="003366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28650" y="352426"/>
            <a:ext cx="7886700" cy="105727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Line 2"/>
          <p:cNvSpPr>
            <a:spLocks noChangeShapeType="1"/>
          </p:cNvSpPr>
          <p:nvPr userDrawn="1"/>
        </p:nvSpPr>
        <p:spPr bwMode="auto">
          <a:xfrm flipV="1">
            <a:off x="2341240" y="2007220"/>
            <a:ext cx="417152" cy="607020"/>
          </a:xfrm>
          <a:prstGeom prst="line">
            <a:avLst/>
          </a:prstGeom>
          <a:noFill/>
          <a:ln w="12700" cap="rnd">
            <a:solidFill>
              <a:srgbClr val="003366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Line 3"/>
          <p:cNvSpPr>
            <a:spLocks noChangeShapeType="1"/>
          </p:cNvSpPr>
          <p:nvPr userDrawn="1"/>
        </p:nvSpPr>
        <p:spPr bwMode="auto">
          <a:xfrm>
            <a:off x="2292350" y="4900239"/>
            <a:ext cx="452386" cy="588891"/>
          </a:xfrm>
          <a:prstGeom prst="line">
            <a:avLst/>
          </a:prstGeom>
          <a:noFill/>
          <a:ln w="12700" cap="rnd">
            <a:solidFill>
              <a:srgbClr val="003366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" name="Line 4"/>
          <p:cNvSpPr>
            <a:spLocks noChangeShapeType="1"/>
          </p:cNvSpPr>
          <p:nvPr userDrawn="1"/>
        </p:nvSpPr>
        <p:spPr bwMode="auto">
          <a:xfrm>
            <a:off x="2749550" y="2014760"/>
            <a:ext cx="609600" cy="0"/>
          </a:xfrm>
          <a:prstGeom prst="line">
            <a:avLst/>
          </a:prstGeom>
          <a:noFill/>
          <a:ln w="12700" cap="rnd">
            <a:solidFill>
              <a:srgbClr val="003366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" name="Line 5"/>
          <p:cNvSpPr>
            <a:spLocks noChangeShapeType="1"/>
          </p:cNvSpPr>
          <p:nvPr userDrawn="1"/>
        </p:nvSpPr>
        <p:spPr bwMode="auto">
          <a:xfrm>
            <a:off x="2749550" y="5491795"/>
            <a:ext cx="609600" cy="0"/>
          </a:xfrm>
          <a:prstGeom prst="line">
            <a:avLst/>
          </a:prstGeom>
          <a:noFill/>
          <a:ln w="12700" cap="rnd">
            <a:solidFill>
              <a:srgbClr val="003366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" name="Line 6"/>
          <p:cNvSpPr>
            <a:spLocks noChangeShapeType="1"/>
          </p:cNvSpPr>
          <p:nvPr userDrawn="1"/>
        </p:nvSpPr>
        <p:spPr bwMode="auto">
          <a:xfrm flipV="1">
            <a:off x="2526250" y="2703602"/>
            <a:ext cx="341385" cy="191163"/>
          </a:xfrm>
          <a:prstGeom prst="line">
            <a:avLst/>
          </a:prstGeom>
          <a:noFill/>
          <a:ln w="12700" cap="rnd">
            <a:solidFill>
              <a:srgbClr val="003366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" name="Line 7"/>
          <p:cNvSpPr>
            <a:spLocks noChangeShapeType="1"/>
          </p:cNvSpPr>
          <p:nvPr userDrawn="1"/>
        </p:nvSpPr>
        <p:spPr bwMode="auto">
          <a:xfrm>
            <a:off x="2749550" y="3402210"/>
            <a:ext cx="609600" cy="0"/>
          </a:xfrm>
          <a:prstGeom prst="line">
            <a:avLst/>
          </a:prstGeom>
          <a:noFill/>
          <a:ln w="12700" cap="rnd">
            <a:solidFill>
              <a:srgbClr val="003366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2" name="Line 8"/>
          <p:cNvSpPr>
            <a:spLocks noChangeShapeType="1"/>
          </p:cNvSpPr>
          <p:nvPr userDrawn="1"/>
        </p:nvSpPr>
        <p:spPr bwMode="auto">
          <a:xfrm>
            <a:off x="2485283" y="4574276"/>
            <a:ext cx="382351" cy="218473"/>
          </a:xfrm>
          <a:prstGeom prst="line">
            <a:avLst/>
          </a:prstGeom>
          <a:noFill/>
          <a:ln w="12700" cap="rnd">
            <a:solidFill>
              <a:srgbClr val="003366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grpSp>
        <p:nvGrpSpPr>
          <p:cNvPr id="13" name="Group 10"/>
          <p:cNvGrpSpPr>
            <a:grpSpLocks/>
          </p:cNvGrpSpPr>
          <p:nvPr userDrawn="1"/>
        </p:nvGrpSpPr>
        <p:grpSpPr bwMode="auto">
          <a:xfrm>
            <a:off x="304800" y="2380878"/>
            <a:ext cx="2673350" cy="2671762"/>
            <a:chOff x="140" y="1419"/>
            <a:chExt cx="1684" cy="1683"/>
          </a:xfrm>
        </p:grpSpPr>
        <p:sp>
          <p:nvSpPr>
            <p:cNvPr id="14" name="Oval 11"/>
            <p:cNvSpPr>
              <a:spLocks noChangeArrowheads="1"/>
            </p:cNvSpPr>
            <p:nvPr/>
          </p:nvSpPr>
          <p:spPr bwMode="gray">
            <a:xfrm>
              <a:off x="140" y="1419"/>
              <a:ext cx="1684" cy="1683"/>
            </a:xfrm>
            <a:prstGeom prst="ellipse">
              <a:avLst/>
            </a:prstGeom>
            <a:gradFill rotWithShape="1">
              <a:gsLst>
                <a:gs pos="0">
                  <a:srgbClr val="5BBE4E">
                    <a:gamma/>
                    <a:tint val="0"/>
                    <a:invGamma/>
                  </a:srgbClr>
                </a:gs>
                <a:gs pos="50000">
                  <a:srgbClr val="5BBE4E"/>
                </a:gs>
                <a:gs pos="100000">
                  <a:srgbClr val="5BBE4E">
                    <a:gamma/>
                    <a:tint val="0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" name="Oval 12"/>
            <p:cNvSpPr>
              <a:spLocks noChangeArrowheads="1"/>
            </p:cNvSpPr>
            <p:nvPr/>
          </p:nvSpPr>
          <p:spPr bwMode="gray">
            <a:xfrm>
              <a:off x="251" y="1528"/>
              <a:ext cx="1461" cy="1463"/>
            </a:xfrm>
            <a:prstGeom prst="ellipse">
              <a:avLst/>
            </a:prstGeom>
            <a:gradFill rotWithShape="1">
              <a:gsLst>
                <a:gs pos="0">
                  <a:srgbClr val="5BBE4E">
                    <a:gamma/>
                    <a:shade val="54118"/>
                    <a:invGamma/>
                  </a:srgbClr>
                </a:gs>
                <a:gs pos="50000">
                  <a:srgbClr val="5BBE4E"/>
                </a:gs>
                <a:gs pos="100000">
                  <a:srgbClr val="5BBE4E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" name="Oval 13"/>
            <p:cNvSpPr>
              <a:spLocks noChangeArrowheads="1"/>
            </p:cNvSpPr>
            <p:nvPr/>
          </p:nvSpPr>
          <p:spPr bwMode="gray">
            <a:xfrm>
              <a:off x="258" y="1536"/>
              <a:ext cx="1461" cy="1462"/>
            </a:xfrm>
            <a:prstGeom prst="ellipse">
              <a:avLst/>
            </a:prstGeom>
            <a:gradFill rotWithShape="1">
              <a:gsLst>
                <a:gs pos="0">
                  <a:srgbClr val="5BBE4E">
                    <a:gamma/>
                    <a:shade val="63529"/>
                    <a:invGamma/>
                  </a:srgbClr>
                </a:gs>
                <a:gs pos="100000">
                  <a:srgbClr val="5BBE4E">
                    <a:alpha val="0"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" name="Oval 14"/>
            <p:cNvSpPr>
              <a:spLocks noChangeArrowheads="1"/>
            </p:cNvSpPr>
            <p:nvPr/>
          </p:nvSpPr>
          <p:spPr bwMode="gray">
            <a:xfrm>
              <a:off x="323" y="1602"/>
              <a:ext cx="1317" cy="1316"/>
            </a:xfrm>
            <a:prstGeom prst="ellipse">
              <a:avLst/>
            </a:prstGeom>
            <a:solidFill>
              <a:srgbClr val="000000"/>
            </a:soli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8" name="Oval 15"/>
            <p:cNvSpPr>
              <a:spLocks noChangeArrowheads="1"/>
            </p:cNvSpPr>
            <p:nvPr/>
          </p:nvSpPr>
          <p:spPr bwMode="gray">
            <a:xfrm>
              <a:off x="344" y="1623"/>
              <a:ext cx="1276" cy="1277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gamma/>
                    <a:shade val="46275"/>
                    <a:invGamma/>
                  </a:srgbClr>
                </a:gs>
                <a:gs pos="100000">
                  <a:srgbClr val="D6E1E2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vert="eaVert"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9" name="Oval 16"/>
            <p:cNvSpPr>
              <a:spLocks noChangeArrowheads="1"/>
            </p:cNvSpPr>
            <p:nvPr/>
          </p:nvSpPr>
          <p:spPr bwMode="gray">
            <a:xfrm>
              <a:off x="360" y="1630"/>
              <a:ext cx="1246" cy="1246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alpha val="0"/>
                  </a:srgbClr>
                </a:gs>
                <a:gs pos="100000">
                  <a:srgbClr val="D6E1E2">
                    <a:gamma/>
                    <a:tint val="34902"/>
                    <a:invGamma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vert="eaVert"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0" name="Oval 17"/>
            <p:cNvSpPr>
              <a:spLocks noChangeArrowheads="1"/>
            </p:cNvSpPr>
            <p:nvPr/>
          </p:nvSpPr>
          <p:spPr bwMode="gray">
            <a:xfrm>
              <a:off x="374" y="1642"/>
              <a:ext cx="1184" cy="1164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gamma/>
                    <a:shade val="79216"/>
                    <a:invGamma/>
                  </a:srgbClr>
                </a:gs>
                <a:gs pos="100000">
                  <a:srgbClr val="D6E1E2">
                    <a:alpha val="48000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vert="eaVert"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1" name="Oval 18"/>
            <p:cNvSpPr>
              <a:spLocks noChangeArrowheads="1"/>
            </p:cNvSpPr>
            <p:nvPr/>
          </p:nvSpPr>
          <p:spPr bwMode="gray">
            <a:xfrm>
              <a:off x="443" y="1675"/>
              <a:ext cx="1053" cy="945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gamma/>
                    <a:tint val="0"/>
                    <a:invGamma/>
                  </a:srgbClr>
                </a:gs>
                <a:gs pos="100000">
                  <a:srgbClr val="D6E1E2">
                    <a:alpha val="38000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vert="eaVert"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22" name="Picture 19" descr="mark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452" y="1773"/>
              <a:ext cx="1011" cy="1003"/>
            </a:xfrm>
            <a:prstGeom prst="rect">
              <a:avLst/>
            </a:prstGeom>
            <a:noFill/>
          </p:spPr>
        </p:pic>
      </p:grpSp>
      <p:sp>
        <p:nvSpPr>
          <p:cNvPr id="23" name="AutoShape 20"/>
          <p:cNvSpPr>
            <a:spLocks noChangeArrowheads="1"/>
          </p:cNvSpPr>
          <p:nvPr userDrawn="1"/>
        </p:nvSpPr>
        <p:spPr bwMode="gray">
          <a:xfrm>
            <a:off x="3352800" y="1786160"/>
            <a:ext cx="5105400" cy="48895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F8F8F8"/>
              </a:gs>
              <a:gs pos="100000">
                <a:srgbClr val="F8F8F8">
                  <a:gamma/>
                  <a:shade val="76471"/>
                  <a:invGamma/>
                </a:srgbClr>
              </a:gs>
            </a:gsLst>
            <a:lin ang="5400000" scaled="1"/>
          </a:gradFill>
          <a:ln w="19050">
            <a:solidFill>
              <a:srgbClr val="C0C0C0"/>
            </a:solidFill>
            <a:round/>
            <a:headEnd/>
            <a:tailEnd/>
          </a:ln>
          <a:effectLst>
            <a:outerShdw dist="53882" dir="2700000" algn="ctr" rotWithShape="0">
              <a:srgbClr val="292929">
                <a:alpha val="50000"/>
              </a:srgbClr>
            </a:outerShdw>
          </a:effec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4" name="AutoShape 22"/>
          <p:cNvSpPr>
            <a:spLocks noChangeArrowheads="1"/>
          </p:cNvSpPr>
          <p:nvPr userDrawn="1"/>
        </p:nvSpPr>
        <p:spPr bwMode="gray">
          <a:xfrm>
            <a:off x="3352800" y="2467185"/>
            <a:ext cx="5105400" cy="48895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F8F8F8"/>
              </a:gs>
              <a:gs pos="100000">
                <a:srgbClr val="F8F8F8">
                  <a:gamma/>
                  <a:shade val="76471"/>
                  <a:invGamma/>
                </a:srgbClr>
              </a:gs>
            </a:gsLst>
            <a:lin ang="5400000" scaled="1"/>
          </a:gradFill>
          <a:ln w="19050">
            <a:solidFill>
              <a:srgbClr val="C0C0C0"/>
            </a:solidFill>
            <a:round/>
            <a:headEnd/>
            <a:tailEnd/>
          </a:ln>
          <a:effectLst>
            <a:outerShdw dist="53882" dir="2700000" algn="ctr" rotWithShape="0">
              <a:srgbClr val="292929">
                <a:alpha val="50000"/>
              </a:srgbClr>
            </a:outerShdw>
          </a:effec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5" name="AutoShape 24"/>
          <p:cNvSpPr>
            <a:spLocks noChangeArrowheads="1"/>
          </p:cNvSpPr>
          <p:nvPr userDrawn="1"/>
        </p:nvSpPr>
        <p:spPr bwMode="gray">
          <a:xfrm>
            <a:off x="3349625" y="3141860"/>
            <a:ext cx="5105400" cy="48895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F8F8F8"/>
              </a:gs>
              <a:gs pos="100000">
                <a:srgbClr val="F8F8F8">
                  <a:gamma/>
                  <a:shade val="76471"/>
                  <a:invGamma/>
                </a:srgbClr>
              </a:gs>
            </a:gsLst>
            <a:lin ang="5400000" scaled="1"/>
          </a:gradFill>
          <a:ln w="19050">
            <a:solidFill>
              <a:srgbClr val="C0C0C0"/>
            </a:solidFill>
            <a:round/>
            <a:headEnd/>
            <a:tailEnd/>
          </a:ln>
          <a:effectLst>
            <a:outerShdw dist="53882" dir="2700000" algn="ctr" rotWithShape="0">
              <a:srgbClr val="292929">
                <a:alpha val="50000"/>
              </a:srgbClr>
            </a:outerShdw>
          </a:effec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6" name="Oval 26"/>
          <p:cNvSpPr>
            <a:spLocks noChangeArrowheads="1"/>
          </p:cNvSpPr>
          <p:nvPr userDrawn="1"/>
        </p:nvSpPr>
        <p:spPr bwMode="gray">
          <a:xfrm>
            <a:off x="3263900" y="1903635"/>
            <a:ext cx="228600" cy="228600"/>
          </a:xfrm>
          <a:prstGeom prst="ellipse">
            <a:avLst/>
          </a:prstGeom>
          <a:gradFill rotWithShape="1">
            <a:gsLst>
              <a:gs pos="0">
                <a:srgbClr val="E96E29"/>
              </a:gs>
              <a:gs pos="100000">
                <a:srgbClr val="E96E29">
                  <a:gamma/>
                  <a:shade val="66667"/>
                  <a:invGamma/>
                </a:srgbClr>
              </a:gs>
            </a:gsLst>
            <a:path path="shape">
              <a:fillToRect l="50000" t="50000" r="50000" b="50000"/>
            </a:path>
          </a:gradFill>
          <a:ln w="19050">
            <a:solidFill>
              <a:srgbClr val="FFFFFF"/>
            </a:solidFill>
            <a:round/>
            <a:headEnd/>
            <a:tailEnd/>
          </a:ln>
          <a:effectLst>
            <a:outerShdw dist="63500" dir="2212194" algn="ctr" rotWithShape="0">
              <a:srgbClr val="DDDDDD">
                <a:alpha val="50000"/>
              </a:srgbClr>
            </a:outerShdw>
          </a:effec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7" name="Oval 27"/>
          <p:cNvSpPr>
            <a:spLocks noChangeArrowheads="1"/>
          </p:cNvSpPr>
          <p:nvPr userDrawn="1"/>
        </p:nvSpPr>
        <p:spPr bwMode="gray">
          <a:xfrm>
            <a:off x="3276600" y="2600535"/>
            <a:ext cx="228600" cy="228600"/>
          </a:xfrm>
          <a:prstGeom prst="ellipse">
            <a:avLst/>
          </a:prstGeom>
          <a:gradFill rotWithShape="1">
            <a:gsLst>
              <a:gs pos="0">
                <a:srgbClr val="DCDC48"/>
              </a:gs>
              <a:gs pos="100000">
                <a:srgbClr val="DCDC48">
                  <a:gamma/>
                  <a:shade val="66667"/>
                  <a:invGamma/>
                </a:srgbClr>
              </a:gs>
            </a:gsLst>
            <a:path path="shape">
              <a:fillToRect l="50000" t="50000" r="50000" b="50000"/>
            </a:path>
          </a:gradFill>
          <a:ln w="19050">
            <a:solidFill>
              <a:srgbClr val="FFFFFF"/>
            </a:solidFill>
            <a:round/>
            <a:headEnd/>
            <a:tailEnd/>
          </a:ln>
          <a:effectLst>
            <a:outerShdw dist="63500" dir="2212194" algn="ctr" rotWithShape="0">
              <a:srgbClr val="DDDDDD">
                <a:alpha val="50000"/>
              </a:srgbClr>
            </a:outerShdw>
          </a:effec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8" name="Oval 28"/>
          <p:cNvSpPr>
            <a:spLocks noChangeArrowheads="1"/>
          </p:cNvSpPr>
          <p:nvPr userDrawn="1"/>
        </p:nvSpPr>
        <p:spPr bwMode="gray">
          <a:xfrm>
            <a:off x="3276600" y="3287910"/>
            <a:ext cx="228600" cy="228600"/>
          </a:xfrm>
          <a:prstGeom prst="ellipse">
            <a:avLst/>
          </a:prstGeom>
          <a:gradFill rotWithShape="1">
            <a:gsLst>
              <a:gs pos="0">
                <a:srgbClr val="8F038F"/>
              </a:gs>
              <a:gs pos="100000">
                <a:srgbClr val="8F038F">
                  <a:gamma/>
                  <a:shade val="66667"/>
                  <a:invGamma/>
                </a:srgbClr>
              </a:gs>
            </a:gsLst>
            <a:path path="shape">
              <a:fillToRect l="50000" t="50000" r="50000" b="50000"/>
            </a:path>
          </a:gradFill>
          <a:ln w="19050">
            <a:solidFill>
              <a:srgbClr val="FFFFFF"/>
            </a:solidFill>
            <a:round/>
            <a:headEnd/>
            <a:tailEnd/>
          </a:ln>
          <a:effectLst>
            <a:outerShdw dist="63500" dir="2212194" algn="ctr" rotWithShape="0">
              <a:srgbClr val="DDDDDD">
                <a:alpha val="50000"/>
              </a:srgbClr>
            </a:outerShdw>
          </a:effec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9" name="AutoShape 29"/>
          <p:cNvSpPr>
            <a:spLocks noChangeArrowheads="1"/>
          </p:cNvSpPr>
          <p:nvPr userDrawn="1"/>
        </p:nvSpPr>
        <p:spPr bwMode="gray">
          <a:xfrm>
            <a:off x="3352800" y="5239198"/>
            <a:ext cx="5105400" cy="48895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F8F8F8"/>
              </a:gs>
              <a:gs pos="100000">
                <a:srgbClr val="F8F8F8">
                  <a:gamma/>
                  <a:shade val="76471"/>
                  <a:invGamma/>
                </a:srgbClr>
              </a:gs>
            </a:gsLst>
            <a:lin ang="5400000" scaled="1"/>
          </a:gradFill>
          <a:ln w="19050">
            <a:solidFill>
              <a:srgbClr val="C0C0C0"/>
            </a:solidFill>
            <a:round/>
            <a:headEnd/>
            <a:tailEnd/>
          </a:ln>
          <a:effectLst>
            <a:outerShdw dist="53882" dir="2700000" algn="ctr" rotWithShape="0">
              <a:srgbClr val="292929">
                <a:alpha val="50000"/>
              </a:srgbClr>
            </a:outerShdw>
          </a:effec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0" name="Oval 31"/>
          <p:cNvSpPr>
            <a:spLocks noChangeArrowheads="1"/>
          </p:cNvSpPr>
          <p:nvPr userDrawn="1"/>
        </p:nvSpPr>
        <p:spPr bwMode="gray">
          <a:xfrm>
            <a:off x="3263900" y="5377310"/>
            <a:ext cx="228600" cy="228600"/>
          </a:xfrm>
          <a:prstGeom prst="ellipse">
            <a:avLst/>
          </a:prstGeom>
          <a:gradFill rotWithShape="1">
            <a:gsLst>
              <a:gs pos="0">
                <a:srgbClr val="E96E29"/>
              </a:gs>
              <a:gs pos="100000">
                <a:srgbClr val="E96E29">
                  <a:gamma/>
                  <a:shade val="66667"/>
                  <a:invGamma/>
                </a:srgbClr>
              </a:gs>
            </a:gsLst>
            <a:path path="shape">
              <a:fillToRect l="50000" t="50000" r="50000" b="50000"/>
            </a:path>
          </a:gradFill>
          <a:ln w="19050">
            <a:solidFill>
              <a:srgbClr val="FFFFFF"/>
            </a:solidFill>
            <a:round/>
            <a:headEnd/>
            <a:tailEnd/>
          </a:ln>
          <a:effectLst>
            <a:outerShdw dist="63500" dir="2212194" algn="ctr" rotWithShape="0">
              <a:srgbClr val="DDDDDD">
                <a:alpha val="50000"/>
              </a:srgbClr>
            </a:outerShdw>
          </a:effec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1" name="AutoShape 32"/>
          <p:cNvSpPr>
            <a:spLocks noChangeArrowheads="1"/>
          </p:cNvSpPr>
          <p:nvPr userDrawn="1"/>
        </p:nvSpPr>
        <p:spPr bwMode="gray">
          <a:xfrm>
            <a:off x="3352800" y="4560176"/>
            <a:ext cx="5105400" cy="48895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F8F8F8"/>
              </a:gs>
              <a:gs pos="100000">
                <a:srgbClr val="F8F8F8">
                  <a:gamma/>
                  <a:shade val="76471"/>
                  <a:invGamma/>
                </a:srgbClr>
              </a:gs>
            </a:gsLst>
            <a:lin ang="5400000" scaled="1"/>
          </a:gradFill>
          <a:ln w="19050">
            <a:solidFill>
              <a:srgbClr val="C0C0C0"/>
            </a:solidFill>
            <a:round/>
            <a:headEnd/>
            <a:tailEnd/>
          </a:ln>
          <a:effectLst>
            <a:outerShdw dist="53882" dir="2700000" algn="ctr" rotWithShape="0">
              <a:srgbClr val="292929">
                <a:alpha val="50000"/>
              </a:srgbClr>
            </a:outerShdw>
          </a:effec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2" name="Oval 34"/>
          <p:cNvSpPr>
            <a:spLocks noChangeArrowheads="1"/>
          </p:cNvSpPr>
          <p:nvPr userDrawn="1"/>
        </p:nvSpPr>
        <p:spPr bwMode="gray">
          <a:xfrm>
            <a:off x="3276600" y="4693526"/>
            <a:ext cx="228600" cy="228600"/>
          </a:xfrm>
          <a:prstGeom prst="ellipse">
            <a:avLst/>
          </a:prstGeom>
          <a:gradFill rotWithShape="1">
            <a:gsLst>
              <a:gs pos="0">
                <a:srgbClr val="DCDC48"/>
              </a:gs>
              <a:gs pos="100000">
                <a:srgbClr val="DCDC48">
                  <a:gamma/>
                  <a:shade val="66667"/>
                  <a:invGamma/>
                </a:srgbClr>
              </a:gs>
            </a:gsLst>
            <a:path path="shape">
              <a:fillToRect l="50000" t="50000" r="50000" b="50000"/>
            </a:path>
          </a:gradFill>
          <a:ln w="19050">
            <a:solidFill>
              <a:srgbClr val="FFFFFF"/>
            </a:solidFill>
            <a:round/>
            <a:headEnd/>
            <a:tailEnd/>
          </a:ln>
          <a:effectLst>
            <a:outerShdw dist="63500" dir="2212194" algn="ctr" rotWithShape="0">
              <a:srgbClr val="DDDDDD">
                <a:alpha val="50000"/>
              </a:srgbClr>
            </a:outerShdw>
          </a:effec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3" name="Text Placeholder 140"/>
          <p:cNvSpPr>
            <a:spLocks noGrp="1"/>
          </p:cNvSpPr>
          <p:nvPr>
            <p:ph type="body" sz="quarter" idx="10" hasCustomPrompt="1"/>
          </p:nvPr>
        </p:nvSpPr>
        <p:spPr>
          <a:xfrm>
            <a:off x="3648809" y="1842464"/>
            <a:ext cx="4633545" cy="388686"/>
          </a:xfrm>
        </p:spPr>
        <p:txBody>
          <a:bodyPr>
            <a:noAutofit/>
          </a:bodyPr>
          <a:lstStyle>
            <a:lvl1pPr marL="0" indent="0">
              <a:buNone/>
              <a:defRPr sz="24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Enter title here</a:t>
            </a:r>
          </a:p>
        </p:txBody>
      </p:sp>
      <p:sp>
        <p:nvSpPr>
          <p:cNvPr id="34" name="Text Placeholder 140"/>
          <p:cNvSpPr>
            <a:spLocks noGrp="1"/>
          </p:cNvSpPr>
          <p:nvPr>
            <p:ph type="body" sz="quarter" idx="11" hasCustomPrompt="1"/>
          </p:nvPr>
        </p:nvSpPr>
        <p:spPr>
          <a:xfrm>
            <a:off x="3660537" y="2524445"/>
            <a:ext cx="4633545" cy="388686"/>
          </a:xfrm>
        </p:spPr>
        <p:txBody>
          <a:bodyPr>
            <a:noAutofit/>
          </a:bodyPr>
          <a:lstStyle>
            <a:lvl1pPr marL="0" indent="0">
              <a:buNone/>
              <a:defRPr sz="24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Enter title here</a:t>
            </a:r>
          </a:p>
        </p:txBody>
      </p:sp>
      <p:sp>
        <p:nvSpPr>
          <p:cNvPr id="35" name="Text Placeholder 140"/>
          <p:cNvSpPr>
            <a:spLocks noGrp="1"/>
          </p:cNvSpPr>
          <p:nvPr>
            <p:ph type="body" sz="quarter" idx="12" hasCustomPrompt="1"/>
          </p:nvPr>
        </p:nvSpPr>
        <p:spPr>
          <a:xfrm>
            <a:off x="3663473" y="3197634"/>
            <a:ext cx="4633545" cy="388686"/>
          </a:xfrm>
        </p:spPr>
        <p:txBody>
          <a:bodyPr>
            <a:noAutofit/>
          </a:bodyPr>
          <a:lstStyle>
            <a:lvl1pPr marL="0" indent="0">
              <a:buNone/>
              <a:defRPr sz="24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Enter title here</a:t>
            </a:r>
          </a:p>
        </p:txBody>
      </p:sp>
      <p:sp>
        <p:nvSpPr>
          <p:cNvPr id="36" name="Text Placeholder 140"/>
          <p:cNvSpPr>
            <a:spLocks noGrp="1"/>
          </p:cNvSpPr>
          <p:nvPr>
            <p:ph type="body" sz="quarter" idx="13" hasCustomPrompt="1"/>
          </p:nvPr>
        </p:nvSpPr>
        <p:spPr>
          <a:xfrm>
            <a:off x="3666409" y="5295806"/>
            <a:ext cx="4633545" cy="388686"/>
          </a:xfrm>
        </p:spPr>
        <p:txBody>
          <a:bodyPr>
            <a:noAutofit/>
          </a:bodyPr>
          <a:lstStyle>
            <a:lvl1pPr marL="0" indent="0">
              <a:buNone/>
              <a:defRPr sz="24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Enter title here</a:t>
            </a:r>
          </a:p>
        </p:txBody>
      </p:sp>
      <p:sp>
        <p:nvSpPr>
          <p:cNvPr id="37" name="Text Placeholder 140"/>
          <p:cNvSpPr>
            <a:spLocks noGrp="1"/>
          </p:cNvSpPr>
          <p:nvPr>
            <p:ph type="body" sz="quarter" idx="14" hasCustomPrompt="1"/>
          </p:nvPr>
        </p:nvSpPr>
        <p:spPr>
          <a:xfrm>
            <a:off x="3669345" y="4613221"/>
            <a:ext cx="4633545" cy="388686"/>
          </a:xfrm>
        </p:spPr>
        <p:txBody>
          <a:bodyPr>
            <a:noAutofit/>
          </a:bodyPr>
          <a:lstStyle>
            <a:lvl1pPr marL="0" indent="0">
              <a:buNone/>
              <a:defRPr sz="24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Enter title here</a:t>
            </a:r>
          </a:p>
        </p:txBody>
      </p:sp>
      <p:sp>
        <p:nvSpPr>
          <p:cNvPr id="38" name="AutoShape 24"/>
          <p:cNvSpPr>
            <a:spLocks noChangeArrowheads="1"/>
          </p:cNvSpPr>
          <p:nvPr userDrawn="1"/>
        </p:nvSpPr>
        <p:spPr bwMode="gray">
          <a:xfrm>
            <a:off x="3351820" y="3854115"/>
            <a:ext cx="5105400" cy="48895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F8F8F8"/>
              </a:gs>
              <a:gs pos="100000">
                <a:srgbClr val="F8F8F8">
                  <a:gamma/>
                  <a:shade val="76471"/>
                  <a:invGamma/>
                </a:srgbClr>
              </a:gs>
            </a:gsLst>
            <a:lin ang="5400000" scaled="1"/>
          </a:gradFill>
          <a:ln w="19050">
            <a:solidFill>
              <a:srgbClr val="C0C0C0"/>
            </a:solidFill>
            <a:round/>
            <a:headEnd/>
            <a:tailEnd/>
          </a:ln>
          <a:effectLst>
            <a:outerShdw dist="53882" dir="2700000" algn="ctr" rotWithShape="0">
              <a:srgbClr val="292929">
                <a:alpha val="50000"/>
              </a:srgbClr>
            </a:outerShdw>
          </a:effec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9" name="Oval 28"/>
          <p:cNvSpPr>
            <a:spLocks noChangeArrowheads="1"/>
          </p:cNvSpPr>
          <p:nvPr userDrawn="1"/>
        </p:nvSpPr>
        <p:spPr bwMode="gray">
          <a:xfrm>
            <a:off x="3278795" y="4000165"/>
            <a:ext cx="228600" cy="228600"/>
          </a:xfrm>
          <a:prstGeom prst="ellipse">
            <a:avLst/>
          </a:prstGeom>
          <a:gradFill rotWithShape="1">
            <a:gsLst>
              <a:gs pos="0">
                <a:srgbClr val="8F038F"/>
              </a:gs>
              <a:gs pos="100000">
                <a:srgbClr val="8F038F">
                  <a:gamma/>
                  <a:shade val="66667"/>
                  <a:invGamma/>
                </a:srgbClr>
              </a:gs>
            </a:gsLst>
            <a:path path="shape">
              <a:fillToRect l="50000" t="50000" r="50000" b="50000"/>
            </a:path>
          </a:gradFill>
          <a:ln w="19050">
            <a:solidFill>
              <a:srgbClr val="FFFFFF"/>
            </a:solidFill>
            <a:round/>
            <a:headEnd/>
            <a:tailEnd/>
          </a:ln>
          <a:effectLst>
            <a:outerShdw dist="63500" dir="2212194" algn="ctr" rotWithShape="0">
              <a:srgbClr val="DDDDDD">
                <a:alpha val="50000"/>
              </a:srgbClr>
            </a:outerShdw>
          </a:effec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0" name="Text Placeholder 140"/>
          <p:cNvSpPr>
            <a:spLocks noGrp="1"/>
          </p:cNvSpPr>
          <p:nvPr>
            <p:ph type="body" sz="quarter" idx="15" hasCustomPrompt="1"/>
          </p:nvPr>
        </p:nvSpPr>
        <p:spPr>
          <a:xfrm>
            <a:off x="3665668" y="3909889"/>
            <a:ext cx="4633545" cy="388686"/>
          </a:xfrm>
        </p:spPr>
        <p:txBody>
          <a:bodyPr>
            <a:noAutofit/>
          </a:bodyPr>
          <a:lstStyle>
            <a:lvl1pPr marL="0" indent="0">
              <a:buNone/>
              <a:defRPr sz="24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Enter title here</a:t>
            </a:r>
          </a:p>
        </p:txBody>
      </p:sp>
      <p:sp>
        <p:nvSpPr>
          <p:cNvPr id="43" name="Line 7"/>
          <p:cNvSpPr>
            <a:spLocks noChangeShapeType="1"/>
          </p:cNvSpPr>
          <p:nvPr userDrawn="1"/>
        </p:nvSpPr>
        <p:spPr bwMode="auto">
          <a:xfrm>
            <a:off x="2869831" y="4799410"/>
            <a:ext cx="480054" cy="0"/>
          </a:xfrm>
          <a:prstGeom prst="line">
            <a:avLst/>
          </a:prstGeom>
          <a:noFill/>
          <a:ln w="12700" cap="rnd">
            <a:solidFill>
              <a:srgbClr val="003366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6" name="Line 2"/>
          <p:cNvSpPr>
            <a:spLocks noChangeShapeType="1"/>
          </p:cNvSpPr>
          <p:nvPr userDrawn="1"/>
        </p:nvSpPr>
        <p:spPr bwMode="auto">
          <a:xfrm flipV="1">
            <a:off x="2368550" y="2233240"/>
            <a:ext cx="381000" cy="381000"/>
          </a:xfrm>
          <a:prstGeom prst="line">
            <a:avLst/>
          </a:prstGeom>
          <a:noFill/>
          <a:ln w="12700" cap="rnd">
            <a:solidFill>
              <a:srgbClr val="003366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7" name="Line 3"/>
          <p:cNvSpPr>
            <a:spLocks noChangeShapeType="1"/>
          </p:cNvSpPr>
          <p:nvPr userDrawn="1"/>
        </p:nvSpPr>
        <p:spPr bwMode="auto">
          <a:xfrm>
            <a:off x="2292350" y="4900240"/>
            <a:ext cx="457200" cy="304800"/>
          </a:xfrm>
          <a:prstGeom prst="line">
            <a:avLst/>
          </a:prstGeom>
          <a:noFill/>
          <a:ln w="12700" cap="rnd">
            <a:solidFill>
              <a:srgbClr val="003366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8" name="Line 4"/>
          <p:cNvSpPr>
            <a:spLocks noChangeShapeType="1"/>
          </p:cNvSpPr>
          <p:nvPr userDrawn="1"/>
        </p:nvSpPr>
        <p:spPr bwMode="auto">
          <a:xfrm>
            <a:off x="2749550" y="2233240"/>
            <a:ext cx="609600" cy="0"/>
          </a:xfrm>
          <a:prstGeom prst="line">
            <a:avLst/>
          </a:prstGeom>
          <a:noFill/>
          <a:ln w="12700" cap="rnd">
            <a:solidFill>
              <a:srgbClr val="003366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9" name="Line 5"/>
          <p:cNvSpPr>
            <a:spLocks noChangeShapeType="1"/>
          </p:cNvSpPr>
          <p:nvPr userDrawn="1"/>
        </p:nvSpPr>
        <p:spPr bwMode="auto">
          <a:xfrm>
            <a:off x="2749550" y="5205040"/>
            <a:ext cx="609600" cy="0"/>
          </a:xfrm>
          <a:prstGeom prst="line">
            <a:avLst/>
          </a:prstGeom>
          <a:noFill/>
          <a:ln w="12700" cap="rnd">
            <a:solidFill>
              <a:srgbClr val="003366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0" name="Line 6"/>
          <p:cNvSpPr>
            <a:spLocks noChangeShapeType="1"/>
          </p:cNvSpPr>
          <p:nvPr userDrawn="1"/>
        </p:nvSpPr>
        <p:spPr bwMode="auto">
          <a:xfrm flipV="1">
            <a:off x="2673350" y="2995240"/>
            <a:ext cx="685800" cy="0"/>
          </a:xfrm>
          <a:prstGeom prst="line">
            <a:avLst/>
          </a:prstGeom>
          <a:noFill/>
          <a:ln w="12700" cap="rnd">
            <a:solidFill>
              <a:srgbClr val="003366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1" name="Line 7"/>
          <p:cNvSpPr>
            <a:spLocks noChangeShapeType="1"/>
          </p:cNvSpPr>
          <p:nvPr userDrawn="1"/>
        </p:nvSpPr>
        <p:spPr bwMode="auto">
          <a:xfrm>
            <a:off x="2749550" y="3757240"/>
            <a:ext cx="609600" cy="0"/>
          </a:xfrm>
          <a:prstGeom prst="line">
            <a:avLst/>
          </a:prstGeom>
          <a:noFill/>
          <a:ln w="12700" cap="rnd">
            <a:solidFill>
              <a:srgbClr val="003366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2" name="Line 8"/>
          <p:cNvSpPr>
            <a:spLocks noChangeShapeType="1"/>
          </p:cNvSpPr>
          <p:nvPr userDrawn="1"/>
        </p:nvSpPr>
        <p:spPr bwMode="auto">
          <a:xfrm flipV="1">
            <a:off x="2673350" y="4487000"/>
            <a:ext cx="685800" cy="0"/>
          </a:xfrm>
          <a:prstGeom prst="line">
            <a:avLst/>
          </a:prstGeom>
          <a:noFill/>
          <a:ln w="12700" cap="rnd">
            <a:solidFill>
              <a:srgbClr val="003366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grpSp>
        <p:nvGrpSpPr>
          <p:cNvPr id="113" name="Group 10"/>
          <p:cNvGrpSpPr>
            <a:grpSpLocks/>
          </p:cNvGrpSpPr>
          <p:nvPr userDrawn="1"/>
        </p:nvGrpSpPr>
        <p:grpSpPr bwMode="auto">
          <a:xfrm>
            <a:off x="304800" y="2380878"/>
            <a:ext cx="2673350" cy="2671762"/>
            <a:chOff x="140" y="1419"/>
            <a:chExt cx="1684" cy="1683"/>
          </a:xfrm>
        </p:grpSpPr>
        <p:sp>
          <p:nvSpPr>
            <p:cNvPr id="114" name="Oval 11"/>
            <p:cNvSpPr>
              <a:spLocks noChangeArrowheads="1"/>
            </p:cNvSpPr>
            <p:nvPr/>
          </p:nvSpPr>
          <p:spPr bwMode="gray">
            <a:xfrm>
              <a:off x="140" y="1419"/>
              <a:ext cx="1684" cy="1683"/>
            </a:xfrm>
            <a:prstGeom prst="ellipse">
              <a:avLst/>
            </a:prstGeom>
            <a:gradFill rotWithShape="1">
              <a:gsLst>
                <a:gs pos="0">
                  <a:srgbClr val="5BBE4E">
                    <a:gamma/>
                    <a:tint val="0"/>
                    <a:invGamma/>
                  </a:srgbClr>
                </a:gs>
                <a:gs pos="50000">
                  <a:srgbClr val="5BBE4E"/>
                </a:gs>
                <a:gs pos="100000">
                  <a:srgbClr val="5BBE4E">
                    <a:gamma/>
                    <a:tint val="0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5" name="Oval 12"/>
            <p:cNvSpPr>
              <a:spLocks noChangeArrowheads="1"/>
            </p:cNvSpPr>
            <p:nvPr/>
          </p:nvSpPr>
          <p:spPr bwMode="gray">
            <a:xfrm>
              <a:off x="251" y="1528"/>
              <a:ext cx="1461" cy="1463"/>
            </a:xfrm>
            <a:prstGeom prst="ellipse">
              <a:avLst/>
            </a:prstGeom>
            <a:gradFill rotWithShape="1">
              <a:gsLst>
                <a:gs pos="0">
                  <a:srgbClr val="5BBE4E">
                    <a:gamma/>
                    <a:shade val="54118"/>
                    <a:invGamma/>
                  </a:srgbClr>
                </a:gs>
                <a:gs pos="50000">
                  <a:srgbClr val="5BBE4E"/>
                </a:gs>
                <a:gs pos="100000">
                  <a:srgbClr val="5BBE4E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6" name="Oval 13"/>
            <p:cNvSpPr>
              <a:spLocks noChangeArrowheads="1"/>
            </p:cNvSpPr>
            <p:nvPr/>
          </p:nvSpPr>
          <p:spPr bwMode="gray">
            <a:xfrm>
              <a:off x="258" y="1536"/>
              <a:ext cx="1461" cy="1462"/>
            </a:xfrm>
            <a:prstGeom prst="ellipse">
              <a:avLst/>
            </a:prstGeom>
            <a:gradFill rotWithShape="1">
              <a:gsLst>
                <a:gs pos="0">
                  <a:srgbClr val="5BBE4E">
                    <a:gamma/>
                    <a:shade val="63529"/>
                    <a:invGamma/>
                  </a:srgbClr>
                </a:gs>
                <a:gs pos="100000">
                  <a:srgbClr val="5BBE4E">
                    <a:alpha val="0"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7" name="Oval 14"/>
            <p:cNvSpPr>
              <a:spLocks noChangeArrowheads="1"/>
            </p:cNvSpPr>
            <p:nvPr/>
          </p:nvSpPr>
          <p:spPr bwMode="gray">
            <a:xfrm>
              <a:off x="323" y="1602"/>
              <a:ext cx="1317" cy="1316"/>
            </a:xfrm>
            <a:prstGeom prst="ellipse">
              <a:avLst/>
            </a:prstGeom>
            <a:solidFill>
              <a:srgbClr val="000000"/>
            </a:soli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8" name="Oval 15"/>
            <p:cNvSpPr>
              <a:spLocks noChangeArrowheads="1"/>
            </p:cNvSpPr>
            <p:nvPr/>
          </p:nvSpPr>
          <p:spPr bwMode="gray">
            <a:xfrm>
              <a:off x="344" y="1623"/>
              <a:ext cx="1276" cy="1277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gamma/>
                    <a:shade val="46275"/>
                    <a:invGamma/>
                  </a:srgbClr>
                </a:gs>
                <a:gs pos="100000">
                  <a:srgbClr val="D6E1E2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vert="eaVert"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9" name="Oval 16"/>
            <p:cNvSpPr>
              <a:spLocks noChangeArrowheads="1"/>
            </p:cNvSpPr>
            <p:nvPr/>
          </p:nvSpPr>
          <p:spPr bwMode="gray">
            <a:xfrm>
              <a:off x="360" y="1630"/>
              <a:ext cx="1246" cy="1246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alpha val="0"/>
                  </a:srgbClr>
                </a:gs>
                <a:gs pos="100000">
                  <a:srgbClr val="D6E1E2">
                    <a:gamma/>
                    <a:tint val="34902"/>
                    <a:invGamma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vert="eaVert"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0" name="Oval 17"/>
            <p:cNvSpPr>
              <a:spLocks noChangeArrowheads="1"/>
            </p:cNvSpPr>
            <p:nvPr/>
          </p:nvSpPr>
          <p:spPr bwMode="gray">
            <a:xfrm>
              <a:off x="374" y="1642"/>
              <a:ext cx="1184" cy="1164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gamma/>
                    <a:shade val="79216"/>
                    <a:invGamma/>
                  </a:srgbClr>
                </a:gs>
                <a:gs pos="100000">
                  <a:srgbClr val="D6E1E2">
                    <a:alpha val="48000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vert="eaVert"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1" name="Oval 18"/>
            <p:cNvSpPr>
              <a:spLocks noChangeArrowheads="1"/>
            </p:cNvSpPr>
            <p:nvPr/>
          </p:nvSpPr>
          <p:spPr bwMode="gray">
            <a:xfrm>
              <a:off x="443" y="1675"/>
              <a:ext cx="1053" cy="945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gamma/>
                    <a:tint val="0"/>
                    <a:invGamma/>
                  </a:srgbClr>
                </a:gs>
                <a:gs pos="100000">
                  <a:srgbClr val="D6E1E2">
                    <a:alpha val="38000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vert="eaVert"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122" name="Picture 19" descr="mark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452" y="1773"/>
              <a:ext cx="1011" cy="1003"/>
            </a:xfrm>
            <a:prstGeom prst="rect">
              <a:avLst/>
            </a:prstGeom>
            <a:noFill/>
          </p:spPr>
        </p:pic>
      </p:grpSp>
      <p:sp>
        <p:nvSpPr>
          <p:cNvPr id="123" name="AutoShape 20"/>
          <p:cNvSpPr>
            <a:spLocks noChangeArrowheads="1"/>
          </p:cNvSpPr>
          <p:nvPr userDrawn="1"/>
        </p:nvSpPr>
        <p:spPr bwMode="gray">
          <a:xfrm>
            <a:off x="3352800" y="2004640"/>
            <a:ext cx="5105400" cy="48895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F8F8F8"/>
              </a:gs>
              <a:gs pos="100000">
                <a:srgbClr val="F8F8F8">
                  <a:gamma/>
                  <a:shade val="76471"/>
                  <a:invGamma/>
                </a:srgbClr>
              </a:gs>
            </a:gsLst>
            <a:lin ang="5400000" scaled="1"/>
          </a:gradFill>
          <a:ln w="19050">
            <a:solidFill>
              <a:srgbClr val="C0C0C0"/>
            </a:solidFill>
            <a:round/>
            <a:headEnd/>
            <a:tailEnd/>
          </a:ln>
          <a:effectLst>
            <a:outerShdw dist="53882" dir="2700000" algn="ctr" rotWithShape="0">
              <a:srgbClr val="292929">
                <a:alpha val="50000"/>
              </a:srgbClr>
            </a:outerShdw>
          </a:effec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25" name="AutoShape 22"/>
          <p:cNvSpPr>
            <a:spLocks noChangeArrowheads="1"/>
          </p:cNvSpPr>
          <p:nvPr userDrawn="1"/>
        </p:nvSpPr>
        <p:spPr bwMode="gray">
          <a:xfrm>
            <a:off x="3352800" y="2753940"/>
            <a:ext cx="5105400" cy="48895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F8F8F8"/>
              </a:gs>
              <a:gs pos="100000">
                <a:srgbClr val="F8F8F8">
                  <a:gamma/>
                  <a:shade val="76471"/>
                  <a:invGamma/>
                </a:srgbClr>
              </a:gs>
            </a:gsLst>
            <a:lin ang="5400000" scaled="1"/>
          </a:gradFill>
          <a:ln w="19050">
            <a:solidFill>
              <a:srgbClr val="C0C0C0"/>
            </a:solidFill>
            <a:round/>
            <a:headEnd/>
            <a:tailEnd/>
          </a:ln>
          <a:effectLst>
            <a:outerShdw dist="53882" dir="2700000" algn="ctr" rotWithShape="0">
              <a:srgbClr val="292929">
                <a:alpha val="50000"/>
              </a:srgbClr>
            </a:outerShdw>
          </a:effec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27" name="AutoShape 24"/>
          <p:cNvSpPr>
            <a:spLocks noChangeArrowheads="1"/>
          </p:cNvSpPr>
          <p:nvPr userDrawn="1"/>
        </p:nvSpPr>
        <p:spPr bwMode="gray">
          <a:xfrm>
            <a:off x="3349625" y="3496890"/>
            <a:ext cx="5105400" cy="48895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F8F8F8"/>
              </a:gs>
              <a:gs pos="100000">
                <a:srgbClr val="F8F8F8">
                  <a:gamma/>
                  <a:shade val="76471"/>
                  <a:invGamma/>
                </a:srgbClr>
              </a:gs>
            </a:gsLst>
            <a:lin ang="5400000" scaled="1"/>
          </a:gradFill>
          <a:ln w="19050">
            <a:solidFill>
              <a:srgbClr val="C0C0C0"/>
            </a:solidFill>
            <a:round/>
            <a:headEnd/>
            <a:tailEnd/>
          </a:ln>
          <a:effectLst>
            <a:outerShdw dist="53882" dir="2700000" algn="ctr" rotWithShape="0">
              <a:srgbClr val="292929">
                <a:alpha val="50000"/>
              </a:srgbClr>
            </a:outerShdw>
          </a:effec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29" name="Oval 26"/>
          <p:cNvSpPr>
            <a:spLocks noChangeArrowheads="1"/>
          </p:cNvSpPr>
          <p:nvPr userDrawn="1"/>
        </p:nvSpPr>
        <p:spPr bwMode="gray">
          <a:xfrm>
            <a:off x="3263900" y="2122115"/>
            <a:ext cx="228600" cy="228600"/>
          </a:xfrm>
          <a:prstGeom prst="ellipse">
            <a:avLst/>
          </a:prstGeom>
          <a:gradFill rotWithShape="1">
            <a:gsLst>
              <a:gs pos="0">
                <a:srgbClr val="E96E29"/>
              </a:gs>
              <a:gs pos="100000">
                <a:srgbClr val="E96E29">
                  <a:gamma/>
                  <a:shade val="66667"/>
                  <a:invGamma/>
                </a:srgbClr>
              </a:gs>
            </a:gsLst>
            <a:path path="shape">
              <a:fillToRect l="50000" t="50000" r="50000" b="50000"/>
            </a:path>
          </a:gradFill>
          <a:ln w="19050">
            <a:solidFill>
              <a:srgbClr val="FFFFFF"/>
            </a:solidFill>
            <a:round/>
            <a:headEnd/>
            <a:tailEnd/>
          </a:ln>
          <a:effectLst>
            <a:outerShdw dist="63500" dir="2212194" algn="ctr" rotWithShape="0">
              <a:srgbClr val="DDDDDD">
                <a:alpha val="50000"/>
              </a:srgbClr>
            </a:outerShdw>
          </a:effec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30" name="Oval 27"/>
          <p:cNvSpPr>
            <a:spLocks noChangeArrowheads="1"/>
          </p:cNvSpPr>
          <p:nvPr userDrawn="1"/>
        </p:nvSpPr>
        <p:spPr bwMode="gray">
          <a:xfrm>
            <a:off x="3276600" y="2887290"/>
            <a:ext cx="228600" cy="228600"/>
          </a:xfrm>
          <a:prstGeom prst="ellipse">
            <a:avLst/>
          </a:prstGeom>
          <a:gradFill rotWithShape="1">
            <a:gsLst>
              <a:gs pos="0">
                <a:srgbClr val="DCDC48"/>
              </a:gs>
              <a:gs pos="100000">
                <a:srgbClr val="DCDC48">
                  <a:gamma/>
                  <a:shade val="66667"/>
                  <a:invGamma/>
                </a:srgbClr>
              </a:gs>
            </a:gsLst>
            <a:path path="shape">
              <a:fillToRect l="50000" t="50000" r="50000" b="50000"/>
            </a:path>
          </a:gradFill>
          <a:ln w="19050">
            <a:solidFill>
              <a:srgbClr val="FFFFFF"/>
            </a:solidFill>
            <a:round/>
            <a:headEnd/>
            <a:tailEnd/>
          </a:ln>
          <a:effectLst>
            <a:outerShdw dist="63500" dir="2212194" algn="ctr" rotWithShape="0">
              <a:srgbClr val="DDDDDD">
                <a:alpha val="50000"/>
              </a:srgbClr>
            </a:outerShdw>
          </a:effec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31" name="Oval 28"/>
          <p:cNvSpPr>
            <a:spLocks noChangeArrowheads="1"/>
          </p:cNvSpPr>
          <p:nvPr userDrawn="1"/>
        </p:nvSpPr>
        <p:spPr bwMode="gray">
          <a:xfrm>
            <a:off x="3276600" y="3642940"/>
            <a:ext cx="228600" cy="228600"/>
          </a:xfrm>
          <a:prstGeom prst="ellipse">
            <a:avLst/>
          </a:prstGeom>
          <a:gradFill rotWithShape="1">
            <a:gsLst>
              <a:gs pos="0">
                <a:srgbClr val="8F038F"/>
              </a:gs>
              <a:gs pos="100000">
                <a:srgbClr val="8F038F">
                  <a:gamma/>
                  <a:shade val="66667"/>
                  <a:invGamma/>
                </a:srgbClr>
              </a:gs>
            </a:gsLst>
            <a:path path="shape">
              <a:fillToRect l="50000" t="50000" r="50000" b="50000"/>
            </a:path>
          </a:gradFill>
          <a:ln w="19050">
            <a:solidFill>
              <a:srgbClr val="FFFFFF"/>
            </a:solidFill>
            <a:round/>
            <a:headEnd/>
            <a:tailEnd/>
          </a:ln>
          <a:effectLst>
            <a:outerShdw dist="63500" dir="2212194" algn="ctr" rotWithShape="0">
              <a:srgbClr val="DDDDDD">
                <a:alpha val="50000"/>
              </a:srgbClr>
            </a:outerShdw>
          </a:effec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32" name="AutoShape 29"/>
          <p:cNvSpPr>
            <a:spLocks noChangeArrowheads="1"/>
          </p:cNvSpPr>
          <p:nvPr userDrawn="1"/>
        </p:nvSpPr>
        <p:spPr bwMode="gray">
          <a:xfrm>
            <a:off x="3352800" y="4228728"/>
            <a:ext cx="5105400" cy="48895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F8F8F8"/>
              </a:gs>
              <a:gs pos="100000">
                <a:srgbClr val="F8F8F8">
                  <a:gamma/>
                  <a:shade val="76471"/>
                  <a:invGamma/>
                </a:srgbClr>
              </a:gs>
            </a:gsLst>
            <a:lin ang="5400000" scaled="1"/>
          </a:gradFill>
          <a:ln w="19050">
            <a:solidFill>
              <a:srgbClr val="C0C0C0"/>
            </a:solidFill>
            <a:round/>
            <a:headEnd/>
            <a:tailEnd/>
          </a:ln>
          <a:effectLst>
            <a:outerShdw dist="53882" dir="2700000" algn="ctr" rotWithShape="0">
              <a:srgbClr val="292929">
                <a:alpha val="50000"/>
              </a:srgbClr>
            </a:outerShdw>
          </a:effec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34" name="Oval 31"/>
          <p:cNvSpPr>
            <a:spLocks noChangeArrowheads="1"/>
          </p:cNvSpPr>
          <p:nvPr userDrawn="1"/>
        </p:nvSpPr>
        <p:spPr bwMode="gray">
          <a:xfrm>
            <a:off x="3263900" y="4366840"/>
            <a:ext cx="228600" cy="228600"/>
          </a:xfrm>
          <a:prstGeom prst="ellipse">
            <a:avLst/>
          </a:prstGeom>
          <a:gradFill rotWithShape="1">
            <a:gsLst>
              <a:gs pos="0">
                <a:srgbClr val="E96E29"/>
              </a:gs>
              <a:gs pos="100000">
                <a:srgbClr val="E96E29">
                  <a:gamma/>
                  <a:shade val="66667"/>
                  <a:invGamma/>
                </a:srgbClr>
              </a:gs>
            </a:gsLst>
            <a:path path="shape">
              <a:fillToRect l="50000" t="50000" r="50000" b="50000"/>
            </a:path>
          </a:gradFill>
          <a:ln w="19050">
            <a:solidFill>
              <a:srgbClr val="FFFFFF"/>
            </a:solidFill>
            <a:round/>
            <a:headEnd/>
            <a:tailEnd/>
          </a:ln>
          <a:effectLst>
            <a:outerShdw dist="63500" dir="2212194" algn="ctr" rotWithShape="0">
              <a:srgbClr val="DDDDDD">
                <a:alpha val="50000"/>
              </a:srgbClr>
            </a:outerShdw>
          </a:effec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35" name="AutoShape 32"/>
          <p:cNvSpPr>
            <a:spLocks noChangeArrowheads="1"/>
          </p:cNvSpPr>
          <p:nvPr userDrawn="1"/>
        </p:nvSpPr>
        <p:spPr bwMode="gray">
          <a:xfrm>
            <a:off x="3352800" y="4956171"/>
            <a:ext cx="5105400" cy="48895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F8F8F8"/>
              </a:gs>
              <a:gs pos="100000">
                <a:srgbClr val="F8F8F8">
                  <a:gamma/>
                  <a:shade val="76471"/>
                  <a:invGamma/>
                </a:srgbClr>
              </a:gs>
            </a:gsLst>
            <a:lin ang="5400000" scaled="1"/>
          </a:gradFill>
          <a:ln w="19050">
            <a:solidFill>
              <a:srgbClr val="C0C0C0"/>
            </a:solidFill>
            <a:round/>
            <a:headEnd/>
            <a:tailEnd/>
          </a:ln>
          <a:effectLst>
            <a:outerShdw dist="53882" dir="2700000" algn="ctr" rotWithShape="0">
              <a:srgbClr val="292929">
                <a:alpha val="50000"/>
              </a:srgbClr>
            </a:outerShdw>
          </a:effec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37" name="Oval 34"/>
          <p:cNvSpPr>
            <a:spLocks noChangeArrowheads="1"/>
          </p:cNvSpPr>
          <p:nvPr userDrawn="1"/>
        </p:nvSpPr>
        <p:spPr bwMode="gray">
          <a:xfrm>
            <a:off x="3276600" y="5089521"/>
            <a:ext cx="228600" cy="228600"/>
          </a:xfrm>
          <a:prstGeom prst="ellipse">
            <a:avLst/>
          </a:prstGeom>
          <a:gradFill rotWithShape="1">
            <a:gsLst>
              <a:gs pos="0">
                <a:srgbClr val="DCDC48"/>
              </a:gs>
              <a:gs pos="100000">
                <a:srgbClr val="DCDC48">
                  <a:gamma/>
                  <a:shade val="66667"/>
                  <a:invGamma/>
                </a:srgbClr>
              </a:gs>
            </a:gsLst>
            <a:path path="shape">
              <a:fillToRect l="50000" t="50000" r="50000" b="50000"/>
            </a:path>
          </a:gradFill>
          <a:ln w="19050">
            <a:solidFill>
              <a:srgbClr val="FFFFFF"/>
            </a:solidFill>
            <a:round/>
            <a:headEnd/>
            <a:tailEnd/>
          </a:ln>
          <a:effectLst>
            <a:outerShdw dist="63500" dir="2212194" algn="ctr" rotWithShape="0">
              <a:srgbClr val="DDDDDD">
                <a:alpha val="50000"/>
              </a:srgbClr>
            </a:outerShdw>
          </a:effec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41" name="Text Placeholder 140"/>
          <p:cNvSpPr>
            <a:spLocks noGrp="1"/>
          </p:cNvSpPr>
          <p:nvPr>
            <p:ph type="body" sz="quarter" idx="10" hasCustomPrompt="1"/>
          </p:nvPr>
        </p:nvSpPr>
        <p:spPr>
          <a:xfrm>
            <a:off x="3648809" y="2060944"/>
            <a:ext cx="4633545" cy="388686"/>
          </a:xfrm>
        </p:spPr>
        <p:txBody>
          <a:bodyPr>
            <a:noAutofit/>
          </a:bodyPr>
          <a:lstStyle>
            <a:lvl1pPr marL="0" indent="0">
              <a:buNone/>
              <a:defRPr sz="24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Enter title here</a:t>
            </a:r>
          </a:p>
        </p:txBody>
      </p:sp>
      <p:sp>
        <p:nvSpPr>
          <p:cNvPr id="142" name="Text Placeholder 140"/>
          <p:cNvSpPr>
            <a:spLocks noGrp="1"/>
          </p:cNvSpPr>
          <p:nvPr>
            <p:ph type="body" sz="quarter" idx="11" hasCustomPrompt="1"/>
          </p:nvPr>
        </p:nvSpPr>
        <p:spPr>
          <a:xfrm>
            <a:off x="3660537" y="2811200"/>
            <a:ext cx="4633545" cy="388686"/>
          </a:xfrm>
        </p:spPr>
        <p:txBody>
          <a:bodyPr>
            <a:noAutofit/>
          </a:bodyPr>
          <a:lstStyle>
            <a:lvl1pPr marL="0" indent="0">
              <a:buNone/>
              <a:defRPr sz="24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Enter title here</a:t>
            </a:r>
          </a:p>
        </p:txBody>
      </p:sp>
      <p:sp>
        <p:nvSpPr>
          <p:cNvPr id="143" name="Text Placeholder 140"/>
          <p:cNvSpPr>
            <a:spLocks noGrp="1"/>
          </p:cNvSpPr>
          <p:nvPr>
            <p:ph type="body" sz="quarter" idx="12" hasCustomPrompt="1"/>
          </p:nvPr>
        </p:nvSpPr>
        <p:spPr>
          <a:xfrm>
            <a:off x="3663473" y="3552664"/>
            <a:ext cx="4633545" cy="388686"/>
          </a:xfrm>
        </p:spPr>
        <p:txBody>
          <a:bodyPr>
            <a:noAutofit/>
          </a:bodyPr>
          <a:lstStyle>
            <a:lvl1pPr marL="0" indent="0">
              <a:buNone/>
              <a:defRPr sz="24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Enter title here</a:t>
            </a:r>
          </a:p>
        </p:txBody>
      </p:sp>
      <p:sp>
        <p:nvSpPr>
          <p:cNvPr id="144" name="Text Placeholder 140"/>
          <p:cNvSpPr>
            <a:spLocks noGrp="1"/>
          </p:cNvSpPr>
          <p:nvPr>
            <p:ph type="body" sz="quarter" idx="13" hasCustomPrompt="1"/>
          </p:nvPr>
        </p:nvSpPr>
        <p:spPr>
          <a:xfrm>
            <a:off x="3666409" y="4285336"/>
            <a:ext cx="4633545" cy="388686"/>
          </a:xfrm>
        </p:spPr>
        <p:txBody>
          <a:bodyPr>
            <a:noAutofit/>
          </a:bodyPr>
          <a:lstStyle>
            <a:lvl1pPr marL="0" indent="0">
              <a:buNone/>
              <a:defRPr sz="24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Enter title here</a:t>
            </a:r>
          </a:p>
        </p:txBody>
      </p:sp>
      <p:sp>
        <p:nvSpPr>
          <p:cNvPr id="145" name="Text Placeholder 140"/>
          <p:cNvSpPr>
            <a:spLocks noGrp="1"/>
          </p:cNvSpPr>
          <p:nvPr>
            <p:ph type="body" sz="quarter" idx="14" hasCustomPrompt="1"/>
          </p:nvPr>
        </p:nvSpPr>
        <p:spPr>
          <a:xfrm>
            <a:off x="3669345" y="5009216"/>
            <a:ext cx="4633545" cy="388686"/>
          </a:xfrm>
        </p:spPr>
        <p:txBody>
          <a:bodyPr>
            <a:noAutofit/>
          </a:bodyPr>
          <a:lstStyle>
            <a:lvl1pPr marL="0" indent="0">
              <a:buNone/>
              <a:defRPr sz="24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Enter title here</a:t>
            </a:r>
          </a:p>
        </p:txBody>
      </p:sp>
    </p:spTree>
    <p:extLst>
      <p:ext uri="{BB962C8B-B14F-4D97-AF65-F5344CB8AC3E}">
        <p14:creationId xmlns:p14="http://schemas.microsoft.com/office/powerpoint/2010/main" val="110470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:mv="urn:schemas-microsoft-com:mac:vml" xmlns=""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28650" y="352426"/>
            <a:ext cx="7886700" cy="105727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Line 2"/>
          <p:cNvSpPr>
            <a:spLocks noChangeShapeType="1"/>
          </p:cNvSpPr>
          <p:nvPr userDrawn="1"/>
        </p:nvSpPr>
        <p:spPr bwMode="auto">
          <a:xfrm flipV="1">
            <a:off x="2368550" y="2233240"/>
            <a:ext cx="381000" cy="381000"/>
          </a:xfrm>
          <a:prstGeom prst="line">
            <a:avLst/>
          </a:prstGeom>
          <a:noFill/>
          <a:ln w="12700" cap="rnd">
            <a:solidFill>
              <a:srgbClr val="003366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Line 3"/>
          <p:cNvSpPr>
            <a:spLocks noChangeShapeType="1"/>
          </p:cNvSpPr>
          <p:nvPr userDrawn="1"/>
        </p:nvSpPr>
        <p:spPr bwMode="auto">
          <a:xfrm>
            <a:off x="2292350" y="4900240"/>
            <a:ext cx="457200" cy="304800"/>
          </a:xfrm>
          <a:prstGeom prst="line">
            <a:avLst/>
          </a:prstGeom>
          <a:noFill/>
          <a:ln w="12700" cap="rnd">
            <a:solidFill>
              <a:srgbClr val="003366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" name="Line 4"/>
          <p:cNvSpPr>
            <a:spLocks noChangeShapeType="1"/>
          </p:cNvSpPr>
          <p:nvPr userDrawn="1"/>
        </p:nvSpPr>
        <p:spPr bwMode="auto">
          <a:xfrm>
            <a:off x="2749550" y="2233240"/>
            <a:ext cx="609600" cy="0"/>
          </a:xfrm>
          <a:prstGeom prst="line">
            <a:avLst/>
          </a:prstGeom>
          <a:noFill/>
          <a:ln w="12700" cap="rnd">
            <a:solidFill>
              <a:srgbClr val="003366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" name="Line 5"/>
          <p:cNvSpPr>
            <a:spLocks noChangeShapeType="1"/>
          </p:cNvSpPr>
          <p:nvPr userDrawn="1"/>
        </p:nvSpPr>
        <p:spPr bwMode="auto">
          <a:xfrm>
            <a:off x="2749550" y="5205040"/>
            <a:ext cx="609600" cy="0"/>
          </a:xfrm>
          <a:prstGeom prst="line">
            <a:avLst/>
          </a:prstGeom>
          <a:noFill/>
          <a:ln w="12700" cap="rnd">
            <a:solidFill>
              <a:srgbClr val="003366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" name="Line 7"/>
          <p:cNvSpPr>
            <a:spLocks noChangeShapeType="1"/>
          </p:cNvSpPr>
          <p:nvPr userDrawn="1"/>
        </p:nvSpPr>
        <p:spPr bwMode="auto">
          <a:xfrm>
            <a:off x="2749550" y="3229720"/>
            <a:ext cx="609600" cy="0"/>
          </a:xfrm>
          <a:prstGeom prst="line">
            <a:avLst/>
          </a:prstGeom>
          <a:noFill/>
          <a:ln w="12700" cap="rnd">
            <a:solidFill>
              <a:srgbClr val="003366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2" name="Line 8"/>
          <p:cNvSpPr>
            <a:spLocks noChangeShapeType="1"/>
          </p:cNvSpPr>
          <p:nvPr userDrawn="1"/>
        </p:nvSpPr>
        <p:spPr bwMode="auto">
          <a:xfrm flipV="1">
            <a:off x="2673350" y="4319952"/>
            <a:ext cx="685800" cy="0"/>
          </a:xfrm>
          <a:prstGeom prst="line">
            <a:avLst/>
          </a:prstGeom>
          <a:noFill/>
          <a:ln w="12700" cap="rnd">
            <a:solidFill>
              <a:srgbClr val="003366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grpSp>
        <p:nvGrpSpPr>
          <p:cNvPr id="13" name="Group 10"/>
          <p:cNvGrpSpPr>
            <a:grpSpLocks/>
          </p:cNvGrpSpPr>
          <p:nvPr userDrawn="1"/>
        </p:nvGrpSpPr>
        <p:grpSpPr bwMode="auto">
          <a:xfrm>
            <a:off x="304800" y="2380878"/>
            <a:ext cx="2673350" cy="2671762"/>
            <a:chOff x="140" y="1419"/>
            <a:chExt cx="1684" cy="1683"/>
          </a:xfrm>
        </p:grpSpPr>
        <p:sp>
          <p:nvSpPr>
            <p:cNvPr id="14" name="Oval 11"/>
            <p:cNvSpPr>
              <a:spLocks noChangeArrowheads="1"/>
            </p:cNvSpPr>
            <p:nvPr/>
          </p:nvSpPr>
          <p:spPr bwMode="gray">
            <a:xfrm>
              <a:off x="140" y="1419"/>
              <a:ext cx="1684" cy="1683"/>
            </a:xfrm>
            <a:prstGeom prst="ellipse">
              <a:avLst/>
            </a:prstGeom>
            <a:gradFill rotWithShape="1">
              <a:gsLst>
                <a:gs pos="0">
                  <a:srgbClr val="5BBE4E">
                    <a:gamma/>
                    <a:tint val="0"/>
                    <a:invGamma/>
                  </a:srgbClr>
                </a:gs>
                <a:gs pos="50000">
                  <a:srgbClr val="5BBE4E"/>
                </a:gs>
                <a:gs pos="100000">
                  <a:srgbClr val="5BBE4E">
                    <a:gamma/>
                    <a:tint val="0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" name="Oval 12"/>
            <p:cNvSpPr>
              <a:spLocks noChangeArrowheads="1"/>
            </p:cNvSpPr>
            <p:nvPr/>
          </p:nvSpPr>
          <p:spPr bwMode="gray">
            <a:xfrm>
              <a:off x="251" y="1528"/>
              <a:ext cx="1461" cy="1463"/>
            </a:xfrm>
            <a:prstGeom prst="ellipse">
              <a:avLst/>
            </a:prstGeom>
            <a:gradFill rotWithShape="1">
              <a:gsLst>
                <a:gs pos="0">
                  <a:srgbClr val="5BBE4E">
                    <a:gamma/>
                    <a:shade val="54118"/>
                    <a:invGamma/>
                  </a:srgbClr>
                </a:gs>
                <a:gs pos="50000">
                  <a:srgbClr val="5BBE4E"/>
                </a:gs>
                <a:gs pos="100000">
                  <a:srgbClr val="5BBE4E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" name="Oval 13"/>
            <p:cNvSpPr>
              <a:spLocks noChangeArrowheads="1"/>
            </p:cNvSpPr>
            <p:nvPr/>
          </p:nvSpPr>
          <p:spPr bwMode="gray">
            <a:xfrm>
              <a:off x="258" y="1536"/>
              <a:ext cx="1461" cy="1462"/>
            </a:xfrm>
            <a:prstGeom prst="ellipse">
              <a:avLst/>
            </a:prstGeom>
            <a:gradFill rotWithShape="1">
              <a:gsLst>
                <a:gs pos="0">
                  <a:srgbClr val="5BBE4E">
                    <a:gamma/>
                    <a:shade val="63529"/>
                    <a:invGamma/>
                  </a:srgbClr>
                </a:gs>
                <a:gs pos="100000">
                  <a:srgbClr val="5BBE4E">
                    <a:alpha val="0"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" name="Oval 14"/>
            <p:cNvSpPr>
              <a:spLocks noChangeArrowheads="1"/>
            </p:cNvSpPr>
            <p:nvPr/>
          </p:nvSpPr>
          <p:spPr bwMode="gray">
            <a:xfrm>
              <a:off x="323" y="1602"/>
              <a:ext cx="1317" cy="1316"/>
            </a:xfrm>
            <a:prstGeom prst="ellipse">
              <a:avLst/>
            </a:prstGeom>
            <a:solidFill>
              <a:srgbClr val="000000"/>
            </a:soli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8" name="Oval 15"/>
            <p:cNvSpPr>
              <a:spLocks noChangeArrowheads="1"/>
            </p:cNvSpPr>
            <p:nvPr/>
          </p:nvSpPr>
          <p:spPr bwMode="gray">
            <a:xfrm>
              <a:off x="344" y="1623"/>
              <a:ext cx="1276" cy="1277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gamma/>
                    <a:shade val="46275"/>
                    <a:invGamma/>
                  </a:srgbClr>
                </a:gs>
                <a:gs pos="100000">
                  <a:srgbClr val="D6E1E2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vert="eaVert"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9" name="Oval 16"/>
            <p:cNvSpPr>
              <a:spLocks noChangeArrowheads="1"/>
            </p:cNvSpPr>
            <p:nvPr/>
          </p:nvSpPr>
          <p:spPr bwMode="gray">
            <a:xfrm>
              <a:off x="360" y="1630"/>
              <a:ext cx="1246" cy="1246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alpha val="0"/>
                  </a:srgbClr>
                </a:gs>
                <a:gs pos="100000">
                  <a:srgbClr val="D6E1E2">
                    <a:gamma/>
                    <a:tint val="34902"/>
                    <a:invGamma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vert="eaVert"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0" name="Oval 17"/>
            <p:cNvSpPr>
              <a:spLocks noChangeArrowheads="1"/>
            </p:cNvSpPr>
            <p:nvPr/>
          </p:nvSpPr>
          <p:spPr bwMode="gray">
            <a:xfrm>
              <a:off x="374" y="1642"/>
              <a:ext cx="1184" cy="1164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gamma/>
                    <a:shade val="79216"/>
                    <a:invGamma/>
                  </a:srgbClr>
                </a:gs>
                <a:gs pos="100000">
                  <a:srgbClr val="D6E1E2">
                    <a:alpha val="48000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vert="eaVert"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1" name="Oval 18"/>
            <p:cNvSpPr>
              <a:spLocks noChangeArrowheads="1"/>
            </p:cNvSpPr>
            <p:nvPr/>
          </p:nvSpPr>
          <p:spPr bwMode="gray">
            <a:xfrm>
              <a:off x="443" y="1675"/>
              <a:ext cx="1053" cy="945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gamma/>
                    <a:tint val="0"/>
                    <a:invGamma/>
                  </a:srgbClr>
                </a:gs>
                <a:gs pos="100000">
                  <a:srgbClr val="D6E1E2">
                    <a:alpha val="38000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vert="eaVert"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22" name="Picture 19" descr="mark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452" y="1773"/>
              <a:ext cx="1011" cy="1003"/>
            </a:xfrm>
            <a:prstGeom prst="rect">
              <a:avLst/>
            </a:prstGeom>
            <a:noFill/>
          </p:spPr>
        </p:pic>
      </p:grpSp>
      <p:sp>
        <p:nvSpPr>
          <p:cNvPr id="23" name="AutoShape 20"/>
          <p:cNvSpPr>
            <a:spLocks noChangeArrowheads="1"/>
          </p:cNvSpPr>
          <p:nvPr userDrawn="1"/>
        </p:nvSpPr>
        <p:spPr bwMode="gray">
          <a:xfrm>
            <a:off x="3352800" y="2004640"/>
            <a:ext cx="5105400" cy="48895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F8F8F8"/>
              </a:gs>
              <a:gs pos="100000">
                <a:srgbClr val="F8F8F8">
                  <a:gamma/>
                  <a:shade val="76471"/>
                  <a:invGamma/>
                </a:srgbClr>
              </a:gs>
            </a:gsLst>
            <a:lin ang="5400000" scaled="1"/>
          </a:gradFill>
          <a:ln w="19050">
            <a:solidFill>
              <a:srgbClr val="C0C0C0"/>
            </a:solidFill>
            <a:round/>
            <a:headEnd/>
            <a:tailEnd/>
          </a:ln>
          <a:effectLst>
            <a:outerShdw dist="53882" dir="2700000" algn="ctr" rotWithShape="0">
              <a:srgbClr val="292929">
                <a:alpha val="50000"/>
              </a:srgbClr>
            </a:outerShdw>
          </a:effec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5" name="AutoShape 24"/>
          <p:cNvSpPr>
            <a:spLocks noChangeArrowheads="1"/>
          </p:cNvSpPr>
          <p:nvPr userDrawn="1"/>
        </p:nvSpPr>
        <p:spPr bwMode="gray">
          <a:xfrm>
            <a:off x="3349625" y="2969370"/>
            <a:ext cx="5105400" cy="48895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F8F8F8"/>
              </a:gs>
              <a:gs pos="100000">
                <a:srgbClr val="F8F8F8">
                  <a:gamma/>
                  <a:shade val="76471"/>
                  <a:invGamma/>
                </a:srgbClr>
              </a:gs>
            </a:gsLst>
            <a:lin ang="5400000" scaled="1"/>
          </a:gradFill>
          <a:ln w="19050">
            <a:solidFill>
              <a:srgbClr val="C0C0C0"/>
            </a:solidFill>
            <a:round/>
            <a:headEnd/>
            <a:tailEnd/>
          </a:ln>
          <a:effectLst>
            <a:outerShdw dist="53882" dir="2700000" algn="ctr" rotWithShape="0">
              <a:srgbClr val="292929">
                <a:alpha val="50000"/>
              </a:srgbClr>
            </a:outerShdw>
          </a:effec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6" name="Oval 26"/>
          <p:cNvSpPr>
            <a:spLocks noChangeArrowheads="1"/>
          </p:cNvSpPr>
          <p:nvPr userDrawn="1"/>
        </p:nvSpPr>
        <p:spPr bwMode="gray">
          <a:xfrm>
            <a:off x="3263900" y="2122115"/>
            <a:ext cx="228600" cy="228600"/>
          </a:xfrm>
          <a:prstGeom prst="ellipse">
            <a:avLst/>
          </a:prstGeom>
          <a:gradFill rotWithShape="1">
            <a:gsLst>
              <a:gs pos="0">
                <a:srgbClr val="E96E29"/>
              </a:gs>
              <a:gs pos="100000">
                <a:srgbClr val="E96E29">
                  <a:gamma/>
                  <a:shade val="66667"/>
                  <a:invGamma/>
                </a:srgbClr>
              </a:gs>
            </a:gsLst>
            <a:path path="shape">
              <a:fillToRect l="50000" t="50000" r="50000" b="50000"/>
            </a:path>
          </a:gradFill>
          <a:ln w="19050">
            <a:solidFill>
              <a:srgbClr val="FFFFFF"/>
            </a:solidFill>
            <a:round/>
            <a:headEnd/>
            <a:tailEnd/>
          </a:ln>
          <a:effectLst>
            <a:outerShdw dist="63500" dir="2212194" algn="ctr" rotWithShape="0">
              <a:srgbClr val="DDDDDD">
                <a:alpha val="50000"/>
              </a:srgbClr>
            </a:outerShdw>
          </a:effec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8" name="Oval 28"/>
          <p:cNvSpPr>
            <a:spLocks noChangeArrowheads="1"/>
          </p:cNvSpPr>
          <p:nvPr userDrawn="1"/>
        </p:nvSpPr>
        <p:spPr bwMode="gray">
          <a:xfrm>
            <a:off x="3276600" y="3115420"/>
            <a:ext cx="228600" cy="228600"/>
          </a:xfrm>
          <a:prstGeom prst="ellipse">
            <a:avLst/>
          </a:prstGeom>
          <a:gradFill rotWithShape="1">
            <a:gsLst>
              <a:gs pos="0">
                <a:srgbClr val="8F038F"/>
              </a:gs>
              <a:gs pos="100000">
                <a:srgbClr val="8F038F">
                  <a:gamma/>
                  <a:shade val="66667"/>
                  <a:invGamma/>
                </a:srgbClr>
              </a:gs>
            </a:gsLst>
            <a:path path="shape">
              <a:fillToRect l="50000" t="50000" r="50000" b="50000"/>
            </a:path>
          </a:gradFill>
          <a:ln w="19050">
            <a:solidFill>
              <a:srgbClr val="FFFFFF"/>
            </a:solidFill>
            <a:round/>
            <a:headEnd/>
            <a:tailEnd/>
          </a:ln>
          <a:effectLst>
            <a:outerShdw dist="63500" dir="2212194" algn="ctr" rotWithShape="0">
              <a:srgbClr val="DDDDDD">
                <a:alpha val="50000"/>
              </a:srgbClr>
            </a:outerShdw>
          </a:effec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9" name="AutoShape 29"/>
          <p:cNvSpPr>
            <a:spLocks noChangeArrowheads="1"/>
          </p:cNvSpPr>
          <p:nvPr userDrawn="1"/>
        </p:nvSpPr>
        <p:spPr bwMode="gray">
          <a:xfrm>
            <a:off x="3352800" y="4949672"/>
            <a:ext cx="5105400" cy="48895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F8F8F8"/>
              </a:gs>
              <a:gs pos="100000">
                <a:srgbClr val="F8F8F8">
                  <a:gamma/>
                  <a:shade val="76471"/>
                  <a:invGamma/>
                </a:srgbClr>
              </a:gs>
            </a:gsLst>
            <a:lin ang="5400000" scaled="1"/>
          </a:gradFill>
          <a:ln w="19050">
            <a:solidFill>
              <a:srgbClr val="C0C0C0"/>
            </a:solidFill>
            <a:round/>
            <a:headEnd/>
            <a:tailEnd/>
          </a:ln>
          <a:effectLst>
            <a:outerShdw dist="53882" dir="2700000" algn="ctr" rotWithShape="0">
              <a:srgbClr val="292929">
                <a:alpha val="50000"/>
              </a:srgbClr>
            </a:outerShdw>
          </a:effec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0" name="Oval 31"/>
          <p:cNvSpPr>
            <a:spLocks noChangeArrowheads="1"/>
          </p:cNvSpPr>
          <p:nvPr userDrawn="1"/>
        </p:nvSpPr>
        <p:spPr bwMode="gray">
          <a:xfrm>
            <a:off x="3263900" y="5087784"/>
            <a:ext cx="228600" cy="228600"/>
          </a:xfrm>
          <a:prstGeom prst="ellipse">
            <a:avLst/>
          </a:prstGeom>
          <a:gradFill rotWithShape="1">
            <a:gsLst>
              <a:gs pos="0">
                <a:srgbClr val="E96E29"/>
              </a:gs>
              <a:gs pos="100000">
                <a:srgbClr val="E96E29">
                  <a:gamma/>
                  <a:shade val="66667"/>
                  <a:invGamma/>
                </a:srgbClr>
              </a:gs>
            </a:gsLst>
            <a:path path="shape">
              <a:fillToRect l="50000" t="50000" r="50000" b="50000"/>
            </a:path>
          </a:gradFill>
          <a:ln w="19050">
            <a:solidFill>
              <a:srgbClr val="FFFFFF"/>
            </a:solidFill>
            <a:round/>
            <a:headEnd/>
            <a:tailEnd/>
          </a:ln>
          <a:effectLst>
            <a:outerShdw dist="63500" dir="2212194" algn="ctr" rotWithShape="0">
              <a:srgbClr val="DDDDDD">
                <a:alpha val="50000"/>
              </a:srgbClr>
            </a:outerShdw>
          </a:effec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3" name="Text Placeholder 140"/>
          <p:cNvSpPr>
            <a:spLocks noGrp="1"/>
          </p:cNvSpPr>
          <p:nvPr>
            <p:ph type="body" sz="quarter" idx="10" hasCustomPrompt="1"/>
          </p:nvPr>
        </p:nvSpPr>
        <p:spPr>
          <a:xfrm>
            <a:off x="3648809" y="2060944"/>
            <a:ext cx="4633545" cy="388686"/>
          </a:xfrm>
        </p:spPr>
        <p:txBody>
          <a:bodyPr>
            <a:noAutofit/>
          </a:bodyPr>
          <a:lstStyle>
            <a:lvl1pPr marL="0" indent="0">
              <a:buNone/>
              <a:defRPr sz="24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Enter title here</a:t>
            </a:r>
          </a:p>
        </p:txBody>
      </p:sp>
      <p:sp>
        <p:nvSpPr>
          <p:cNvPr id="35" name="Text Placeholder 140"/>
          <p:cNvSpPr>
            <a:spLocks noGrp="1"/>
          </p:cNvSpPr>
          <p:nvPr>
            <p:ph type="body" sz="quarter" idx="12" hasCustomPrompt="1"/>
          </p:nvPr>
        </p:nvSpPr>
        <p:spPr>
          <a:xfrm>
            <a:off x="3663473" y="3025144"/>
            <a:ext cx="4633545" cy="388686"/>
          </a:xfrm>
        </p:spPr>
        <p:txBody>
          <a:bodyPr>
            <a:noAutofit/>
          </a:bodyPr>
          <a:lstStyle>
            <a:lvl1pPr marL="0" indent="0">
              <a:buNone/>
              <a:defRPr sz="24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Enter title here</a:t>
            </a:r>
          </a:p>
        </p:txBody>
      </p:sp>
      <p:sp>
        <p:nvSpPr>
          <p:cNvPr id="36" name="Text Placeholder 140"/>
          <p:cNvSpPr>
            <a:spLocks noGrp="1"/>
          </p:cNvSpPr>
          <p:nvPr>
            <p:ph type="body" sz="quarter" idx="13" hasCustomPrompt="1"/>
          </p:nvPr>
        </p:nvSpPr>
        <p:spPr>
          <a:xfrm>
            <a:off x="3666409" y="5006280"/>
            <a:ext cx="4633545" cy="388686"/>
          </a:xfrm>
        </p:spPr>
        <p:txBody>
          <a:bodyPr>
            <a:noAutofit/>
          </a:bodyPr>
          <a:lstStyle>
            <a:lvl1pPr marL="0" indent="0">
              <a:buNone/>
              <a:defRPr sz="24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Enter title here</a:t>
            </a:r>
          </a:p>
        </p:txBody>
      </p:sp>
      <p:sp>
        <p:nvSpPr>
          <p:cNvPr id="44" name="AutoShape 24"/>
          <p:cNvSpPr>
            <a:spLocks noChangeArrowheads="1"/>
          </p:cNvSpPr>
          <p:nvPr userDrawn="1"/>
        </p:nvSpPr>
        <p:spPr bwMode="gray">
          <a:xfrm>
            <a:off x="3352561" y="4053722"/>
            <a:ext cx="5105400" cy="48895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F8F8F8"/>
              </a:gs>
              <a:gs pos="100000">
                <a:srgbClr val="F8F8F8">
                  <a:gamma/>
                  <a:shade val="76471"/>
                  <a:invGamma/>
                </a:srgbClr>
              </a:gs>
            </a:gsLst>
            <a:lin ang="5400000" scaled="1"/>
          </a:gradFill>
          <a:ln w="19050">
            <a:solidFill>
              <a:srgbClr val="C0C0C0"/>
            </a:solidFill>
            <a:round/>
            <a:headEnd/>
            <a:tailEnd/>
          </a:ln>
          <a:effectLst>
            <a:outerShdw dist="53882" dir="2700000" algn="ctr" rotWithShape="0">
              <a:srgbClr val="292929">
                <a:alpha val="50000"/>
              </a:srgbClr>
            </a:outerShdw>
          </a:effec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5" name="Oval 28"/>
          <p:cNvSpPr>
            <a:spLocks noChangeArrowheads="1"/>
          </p:cNvSpPr>
          <p:nvPr userDrawn="1"/>
        </p:nvSpPr>
        <p:spPr bwMode="gray">
          <a:xfrm>
            <a:off x="3279536" y="4199772"/>
            <a:ext cx="228600" cy="228600"/>
          </a:xfrm>
          <a:prstGeom prst="ellipse">
            <a:avLst/>
          </a:prstGeom>
          <a:gradFill rotWithShape="1">
            <a:gsLst>
              <a:gs pos="0">
                <a:srgbClr val="8F038F"/>
              </a:gs>
              <a:gs pos="100000">
                <a:srgbClr val="8F038F">
                  <a:gamma/>
                  <a:shade val="66667"/>
                  <a:invGamma/>
                </a:srgbClr>
              </a:gs>
            </a:gsLst>
            <a:path path="shape">
              <a:fillToRect l="50000" t="50000" r="50000" b="50000"/>
            </a:path>
          </a:gradFill>
          <a:ln w="19050">
            <a:solidFill>
              <a:srgbClr val="FFFFFF"/>
            </a:solidFill>
            <a:round/>
            <a:headEnd/>
            <a:tailEnd/>
          </a:ln>
          <a:effectLst>
            <a:outerShdw dist="63500" dir="2212194" algn="ctr" rotWithShape="0">
              <a:srgbClr val="DDDDDD">
                <a:alpha val="50000"/>
              </a:srgbClr>
            </a:outerShdw>
          </a:effec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6" name="Text Placeholder 140"/>
          <p:cNvSpPr>
            <a:spLocks noGrp="1"/>
          </p:cNvSpPr>
          <p:nvPr>
            <p:ph type="body" sz="quarter" idx="14" hasCustomPrompt="1"/>
          </p:nvPr>
        </p:nvSpPr>
        <p:spPr>
          <a:xfrm>
            <a:off x="3666409" y="4109496"/>
            <a:ext cx="4633545" cy="388686"/>
          </a:xfrm>
        </p:spPr>
        <p:txBody>
          <a:bodyPr>
            <a:noAutofit/>
          </a:bodyPr>
          <a:lstStyle>
            <a:lvl1pPr marL="0" indent="0">
              <a:buNone/>
              <a:defRPr sz="24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Enter title here</a:t>
            </a:r>
          </a:p>
        </p:txBody>
      </p:sp>
    </p:spTree>
    <p:extLst>
      <p:ext uri="{BB962C8B-B14F-4D97-AF65-F5344CB8AC3E}">
        <p14:creationId xmlns:p14="http://schemas.microsoft.com/office/powerpoint/2010/main" val="21988647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52426"/>
            <a:ext cx="7886700" cy="10572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635369"/>
            <a:ext cx="7886700" cy="42642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389434" y="6334489"/>
            <a:ext cx="9275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accent2"/>
                </a:solidFill>
                <a:latin typeface="Arial Narrow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435719" y="6329854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accent2"/>
                </a:solidFill>
                <a:latin typeface="Arial Narrow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427" y="6175630"/>
            <a:ext cx="9144000" cy="682370"/>
          </a:xfrm>
          <a:prstGeom prst="rect">
            <a:avLst/>
          </a:prstGeom>
          <a:solidFill>
            <a:srgbClr val="003B7A"/>
          </a:solidFill>
          <a:ln>
            <a:solidFill>
              <a:srgbClr val="003B7A"/>
            </a:solidFill>
          </a:ln>
          <a:effectLst>
            <a:outerShdw blurRad="50800" dist="254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Manual Input 7"/>
          <p:cNvSpPr/>
          <p:nvPr/>
        </p:nvSpPr>
        <p:spPr>
          <a:xfrm rot="16200000" flipV="1">
            <a:off x="1397977" y="4624751"/>
            <a:ext cx="844058" cy="3640017"/>
          </a:xfrm>
          <a:prstGeom prst="flowChartManualInpu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688" y="6159045"/>
            <a:ext cx="2190446" cy="59055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801220" y="6190527"/>
            <a:ext cx="1933187" cy="4535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75948" y="6237174"/>
            <a:ext cx="284549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092A67"/>
                </a:solidFill>
              </a:rPr>
              <a:t>FACULTY OF INFORMATION TECHNOLOGY</a:t>
            </a:r>
          </a:p>
          <a:p>
            <a:r>
              <a:rPr lang="en-US" sz="1100" b="1" dirty="0">
                <a:solidFill>
                  <a:srgbClr val="092A67"/>
                </a:solidFill>
              </a:rPr>
              <a:t>THU DUC COLLEGE OF TECHNOLOGY</a:t>
            </a:r>
          </a:p>
        </p:txBody>
      </p:sp>
      <p:pic>
        <p:nvPicPr>
          <p:cNvPr id="15" name="Picture 14" descr="cdiologo_white.png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7725" y="6228382"/>
            <a:ext cx="676275" cy="568071"/>
          </a:xfrm>
          <a:prstGeom prst="rect">
            <a:avLst/>
          </a:prstGeom>
        </p:spPr>
      </p:pic>
      <p:pic>
        <p:nvPicPr>
          <p:cNvPr id="17" name="Picture 16" descr="tdc_logo_white.png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0178" y="6224952"/>
            <a:ext cx="437945" cy="58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3530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65" r:id="rId7"/>
    <p:sldLayoutId id="2147483662" r:id="rId8"/>
    <p:sldLayoutId id="2147483663" r:id="rId9"/>
    <p:sldLayoutId id="2147483664" r:id="rId10"/>
    <p:sldLayoutId id="2147483655" r:id="rId11"/>
    <p:sldLayoutId id="2147483656" r:id="rId12"/>
    <p:sldLayoutId id="2147483657" r:id="rId13"/>
    <p:sldLayoutId id="2147483658" r:id="rId14"/>
    <p:sldLayoutId id="2147483659" r:id="rId15"/>
    <p:sldLayoutId id="2147483660" r:id="rId16"/>
    <p:sldLayoutId id="2147483661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003B7A"/>
          </a:solidFill>
          <a:latin typeface="Arial Narrow" pitchFamily="34" charset="0"/>
          <a:ea typeface="+mj-ea"/>
          <a:cs typeface="+mj-cs"/>
        </a:defRPr>
      </a:lvl1pPr>
    </p:titleStyle>
    <p:bodyStyle>
      <a:lvl1pPr marL="360363" indent="-360363" algn="l" defTabSz="914400" rtl="0" eaLnBrk="1" latinLnBrk="0" hangingPunct="1">
        <a:lnSpc>
          <a:spcPct val="90000"/>
        </a:lnSpc>
        <a:spcBef>
          <a:spcPts val="1000"/>
        </a:spcBef>
        <a:buFont typeface="Wingdings" pitchFamily="2" charset="2"/>
        <a:buChar char="q"/>
        <a:defRPr sz="3200" b="1" kern="1200" baseline="0">
          <a:solidFill>
            <a:schemeClr val="accent2"/>
          </a:solidFill>
          <a:latin typeface="Arial Narrow" pitchFamily="34" charset="0"/>
          <a:ea typeface="+mn-ea"/>
          <a:cs typeface="+mn-cs"/>
        </a:defRPr>
      </a:lvl1pPr>
      <a:lvl2pPr marL="808038" indent="-350838" algn="l" defTabSz="914400" rtl="0" eaLnBrk="1" latinLnBrk="0" hangingPunct="1">
        <a:lnSpc>
          <a:spcPct val="90000"/>
        </a:lnSpc>
        <a:spcBef>
          <a:spcPts val="500"/>
        </a:spcBef>
        <a:buFont typeface="Wingdings" pitchFamily="2" charset="2"/>
        <a:buChar char="v"/>
        <a:defRPr sz="2800" kern="1200" baseline="0">
          <a:solidFill>
            <a:schemeClr val="accent1">
              <a:lumMod val="75000"/>
            </a:schemeClr>
          </a:solidFill>
          <a:latin typeface="Arial Narrow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itchFamily="2" charset="2"/>
        <a:buChar char="§"/>
        <a:defRPr sz="2400" kern="1200" baseline="0">
          <a:solidFill>
            <a:schemeClr val="accent2"/>
          </a:solidFill>
          <a:latin typeface="Arial Narrow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itchFamily="2" charset="2"/>
        <a:buChar char="ü"/>
        <a:defRPr sz="2000" kern="1200" baseline="0">
          <a:solidFill>
            <a:schemeClr val="accent1">
              <a:lumMod val="75000"/>
            </a:schemeClr>
          </a:solidFill>
          <a:latin typeface="Arial Narrow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itchFamily="2" charset="2"/>
        <a:buChar char="Ø"/>
        <a:defRPr sz="1800" kern="1200">
          <a:solidFill>
            <a:schemeClr val="accent2"/>
          </a:solidFill>
          <a:latin typeface="Arial Narrow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Arial Hebrew" charset="-79"/>
                <a:ea typeface="Arial Hebrew" charset="-79"/>
                <a:cs typeface="Arial Hebrew" charset="-79"/>
              </a:rPr>
              <a:t>LÀM VIỆC VỚI BẢN ĐỒ TRỰC TUYẾN TRÊN IOS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Lập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Di </a:t>
            </a:r>
            <a:r>
              <a:rPr lang="en-US" dirty="0" err="1"/>
              <a:t>động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IOS</a:t>
            </a:r>
          </a:p>
          <a:p>
            <a:r>
              <a:rPr lang="en-US" dirty="0"/>
              <a:t>Tiêu Kim Cương</a:t>
            </a:r>
          </a:p>
        </p:txBody>
      </p:sp>
    </p:spTree>
    <p:extLst>
      <p:ext uri="{BB962C8B-B14F-4D97-AF65-F5344CB8AC3E}">
        <p14:creationId xmlns:p14="http://schemas.microsoft.com/office/powerpoint/2010/main" val="35719788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MAPKIT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409701"/>
            <a:ext cx="7886700" cy="4579619"/>
          </a:xfrm>
        </p:spPr>
        <p:txBody>
          <a:bodyPr>
            <a:noAutofit/>
          </a:bodyPr>
          <a:lstStyle/>
          <a:p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Map </a:t>
            </a:r>
            <a:r>
              <a:rPr lang="en-US" dirty="0" err="1"/>
              <a:t>dùng</a:t>
            </a:r>
            <a:r>
              <a:rPr lang="en-US" dirty="0"/>
              <a:t> </a:t>
            </a:r>
            <a:r>
              <a:rPr lang="en-US" dirty="0" err="1"/>
              <a:t>MapKit</a:t>
            </a:r>
            <a:endParaRPr lang="en-US" dirty="0"/>
          </a:p>
          <a:p>
            <a:pPr lvl="1"/>
            <a:r>
              <a:rPr lang="en-US" dirty="0" err="1"/>
              <a:t>Lấy</a:t>
            </a:r>
            <a:r>
              <a:rPr lang="en-US" dirty="0"/>
              <a:t> </a:t>
            </a:r>
            <a:r>
              <a:rPr lang="en-US" dirty="0" err="1"/>
              <a:t>vị</a:t>
            </a:r>
            <a:r>
              <a:rPr lang="en-US" dirty="0"/>
              <a:t> </a:t>
            </a:r>
            <a:r>
              <a:rPr lang="en-US" dirty="0" err="1"/>
              <a:t>trí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di </a:t>
            </a:r>
            <a:r>
              <a:rPr lang="en-US" dirty="0" err="1"/>
              <a:t>chuyển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bản</a:t>
            </a:r>
            <a:r>
              <a:rPr lang="en-US" dirty="0"/>
              <a:t> </a:t>
            </a:r>
            <a:r>
              <a:rPr lang="en-US" dirty="0" err="1"/>
              <a:t>đồ</a:t>
            </a:r>
            <a:endParaRPr lang="en-US" dirty="0"/>
          </a:p>
          <a:p>
            <a:pPr lvl="2"/>
            <a:r>
              <a:rPr lang="en-US" dirty="0" err="1"/>
              <a:t>Lấy</a:t>
            </a:r>
            <a:r>
              <a:rPr lang="en-US" dirty="0"/>
              <a:t> </a:t>
            </a:r>
            <a:r>
              <a:rPr lang="en-US" dirty="0" err="1"/>
              <a:t>vị</a:t>
            </a:r>
            <a:r>
              <a:rPr lang="en-US" dirty="0"/>
              <a:t> </a:t>
            </a:r>
            <a:r>
              <a:rPr lang="en-US" dirty="0" err="1"/>
              <a:t>trí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tại</a:t>
            </a:r>
            <a:endParaRPr lang="en-US" dirty="0"/>
          </a:p>
          <a:p>
            <a:pPr lvl="2"/>
            <a:r>
              <a:rPr lang="en-US" dirty="0" err="1"/>
              <a:t>Hiển</a:t>
            </a:r>
            <a:r>
              <a:rPr lang="en-US" dirty="0"/>
              <a:t> </a:t>
            </a:r>
            <a:r>
              <a:rPr lang="en-US" dirty="0" err="1"/>
              <a:t>thị</a:t>
            </a:r>
            <a:r>
              <a:rPr lang="en-US" dirty="0"/>
              <a:t>: </a:t>
            </a:r>
            <a:r>
              <a:rPr lang="en-US" dirty="0" err="1"/>
              <a:t>mapView.showsUserLocation</a:t>
            </a:r>
            <a:r>
              <a:rPr lang="en-US" dirty="0"/>
              <a:t> = true</a:t>
            </a:r>
          </a:p>
          <a:p>
            <a:pPr lvl="1"/>
            <a:r>
              <a:rPr lang="en-US" dirty="0" err="1"/>
              <a:t>Đánh</a:t>
            </a:r>
            <a:r>
              <a:rPr lang="en-US" dirty="0"/>
              <a:t> </a:t>
            </a:r>
            <a:r>
              <a:rPr lang="en-US" dirty="0" err="1"/>
              <a:t>dấu</a:t>
            </a:r>
            <a:r>
              <a:rPr lang="en-US" dirty="0"/>
              <a:t> Map </a:t>
            </a:r>
            <a:r>
              <a:rPr lang="en-US" dirty="0" err="1"/>
              <a:t>bằng</a:t>
            </a:r>
            <a:r>
              <a:rPr lang="en-US" dirty="0"/>
              <a:t> </a:t>
            </a:r>
            <a:r>
              <a:rPr lang="en-US" dirty="0" err="1"/>
              <a:t>sự</a:t>
            </a:r>
            <a:r>
              <a:rPr lang="en-US" dirty="0"/>
              <a:t> </a:t>
            </a:r>
            <a:r>
              <a:rPr lang="en-US" dirty="0" err="1"/>
              <a:t>kiện</a:t>
            </a:r>
            <a:r>
              <a:rPr lang="en-US" dirty="0"/>
              <a:t> </a:t>
            </a:r>
            <a:r>
              <a:rPr lang="en-US" dirty="0" err="1"/>
              <a:t>LongPressGesture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A33B6C-FDAC-E242-BC7F-CC561D5828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3699510"/>
            <a:ext cx="7886700" cy="2186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6575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MAPKIT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409701"/>
            <a:ext cx="7886700" cy="4579619"/>
          </a:xfrm>
        </p:spPr>
        <p:txBody>
          <a:bodyPr>
            <a:noAutofit/>
          </a:bodyPr>
          <a:lstStyle/>
          <a:p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Map </a:t>
            </a:r>
            <a:r>
              <a:rPr lang="en-US" dirty="0" err="1"/>
              <a:t>dùng</a:t>
            </a:r>
            <a:r>
              <a:rPr lang="en-US" dirty="0"/>
              <a:t> </a:t>
            </a:r>
            <a:r>
              <a:rPr lang="en-US" dirty="0" err="1"/>
              <a:t>MapKit</a:t>
            </a:r>
            <a:endParaRPr lang="en-US" dirty="0"/>
          </a:p>
          <a:p>
            <a:pPr lvl="1"/>
            <a:r>
              <a:rPr lang="en-US" dirty="0" err="1"/>
              <a:t>Đánh</a:t>
            </a:r>
            <a:r>
              <a:rPr lang="en-US" dirty="0"/>
              <a:t> </a:t>
            </a:r>
            <a:r>
              <a:rPr lang="en-US" dirty="0" err="1"/>
              <a:t>dấu</a:t>
            </a:r>
            <a:r>
              <a:rPr lang="en-US" dirty="0"/>
              <a:t> Map </a:t>
            </a:r>
            <a:r>
              <a:rPr lang="en-US" dirty="0" err="1"/>
              <a:t>bằng</a:t>
            </a:r>
            <a:r>
              <a:rPr lang="en-US" dirty="0"/>
              <a:t> </a:t>
            </a:r>
            <a:r>
              <a:rPr lang="en-US" dirty="0" err="1"/>
              <a:t>sự</a:t>
            </a:r>
            <a:r>
              <a:rPr lang="en-US" dirty="0"/>
              <a:t> </a:t>
            </a:r>
            <a:r>
              <a:rPr lang="en-US" dirty="0" err="1"/>
              <a:t>kiện</a:t>
            </a:r>
            <a:r>
              <a:rPr lang="en-US" dirty="0"/>
              <a:t> </a:t>
            </a:r>
            <a:r>
              <a:rPr lang="en-US" dirty="0" err="1"/>
              <a:t>LongPressGesture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 err="1"/>
              <a:t>Chỉ</a:t>
            </a:r>
            <a:r>
              <a:rPr lang="en-US" dirty="0"/>
              <a:t> </a:t>
            </a:r>
            <a:r>
              <a:rPr lang="en-US" dirty="0" err="1"/>
              <a:t>đường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29D49A8-2415-5C49-84D5-6ADA57E60D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2343151"/>
            <a:ext cx="7886700" cy="13830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F2EC25D-C028-A442-A3E0-BCFD37194D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4137660"/>
            <a:ext cx="7886700" cy="1851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9771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MAPKIT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409701"/>
            <a:ext cx="7886700" cy="4579619"/>
          </a:xfrm>
        </p:spPr>
        <p:txBody>
          <a:bodyPr>
            <a:noAutofit/>
          </a:bodyPr>
          <a:lstStyle/>
          <a:p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Map </a:t>
            </a:r>
            <a:r>
              <a:rPr lang="en-US" dirty="0" err="1"/>
              <a:t>dùng</a:t>
            </a:r>
            <a:r>
              <a:rPr lang="en-US" dirty="0"/>
              <a:t> </a:t>
            </a:r>
            <a:r>
              <a:rPr lang="en-US" dirty="0" err="1"/>
              <a:t>MapKit</a:t>
            </a:r>
            <a:endParaRPr lang="en-US" dirty="0"/>
          </a:p>
          <a:p>
            <a:pPr lvl="1"/>
            <a:r>
              <a:rPr lang="en-US" dirty="0" err="1"/>
              <a:t>Chỉ</a:t>
            </a:r>
            <a:r>
              <a:rPr lang="en-US" dirty="0"/>
              <a:t> </a:t>
            </a:r>
            <a:r>
              <a:rPr lang="en-US" dirty="0" err="1"/>
              <a:t>đường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C5C0C3-9388-0146-9FF2-94C83701F7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2320290"/>
            <a:ext cx="7886700" cy="3669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5018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MAPKIT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409701"/>
            <a:ext cx="7886700" cy="4579619"/>
          </a:xfrm>
        </p:spPr>
        <p:txBody>
          <a:bodyPr>
            <a:noAutofit/>
          </a:bodyPr>
          <a:lstStyle/>
          <a:p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Map </a:t>
            </a:r>
            <a:r>
              <a:rPr lang="en-US" dirty="0" err="1"/>
              <a:t>dùng</a:t>
            </a:r>
            <a:r>
              <a:rPr lang="en-US" dirty="0"/>
              <a:t> </a:t>
            </a:r>
            <a:r>
              <a:rPr lang="en-US" dirty="0" err="1"/>
              <a:t>MapKit</a:t>
            </a:r>
            <a:endParaRPr lang="en-US" dirty="0"/>
          </a:p>
          <a:p>
            <a:pPr lvl="1"/>
            <a:r>
              <a:rPr lang="en-US" dirty="0" err="1"/>
              <a:t>Chỉ</a:t>
            </a:r>
            <a:r>
              <a:rPr lang="en-US" dirty="0"/>
              <a:t> </a:t>
            </a:r>
            <a:r>
              <a:rPr lang="en-US" dirty="0" err="1"/>
              <a:t>đường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47CB69-E5CB-EB4E-A426-6278AB14FD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2762250"/>
            <a:ext cx="7886700" cy="1878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9674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D15C5-9648-D542-AB13-9A8FC24861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 AND ANSWER</a:t>
            </a:r>
          </a:p>
        </p:txBody>
      </p:sp>
    </p:spTree>
    <p:extLst>
      <p:ext uri="{BB962C8B-B14F-4D97-AF65-F5344CB8AC3E}">
        <p14:creationId xmlns:p14="http://schemas.microsoft.com/office/powerpoint/2010/main" val="28227423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772AB1-DE2D-2841-8618-EEFCA1BD9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4DD22-16F5-DD43-8931-596A06FEBDC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Tieu Kim </a:t>
            </a:r>
            <a:r>
              <a:rPr lang="en-US" dirty="0" err="1"/>
              <a:t>Cuong</a:t>
            </a:r>
            <a:endParaRPr lang="en-US" dirty="0"/>
          </a:p>
          <a:p>
            <a:pPr lvl="1"/>
            <a:r>
              <a:rPr lang="en-US" dirty="0"/>
              <a:t>Department of Information Technology</a:t>
            </a:r>
          </a:p>
          <a:p>
            <a:pPr lvl="1"/>
            <a:r>
              <a:rPr lang="en-US" dirty="0" err="1"/>
              <a:t>cuongtk@tdc.edu.vn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52878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BẢN ĐỒ TRỰC TUYẾN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409701"/>
            <a:ext cx="7886700" cy="457961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 Google Map </a:t>
            </a:r>
            <a:r>
              <a:rPr lang="en-US" dirty="0" err="1"/>
              <a:t>và</a:t>
            </a:r>
            <a:r>
              <a:rPr lang="en-US" dirty="0"/>
              <a:t> Apple Map</a:t>
            </a:r>
          </a:p>
          <a:p>
            <a:pPr lvl="1"/>
            <a:r>
              <a:rPr lang="en-US" dirty="0" err="1"/>
              <a:t>Cả</a:t>
            </a:r>
            <a:r>
              <a:rPr lang="en-US" dirty="0"/>
              <a:t> </a:t>
            </a:r>
            <a:r>
              <a:rPr lang="en-US" dirty="0" err="1"/>
              <a:t>hai</a:t>
            </a:r>
            <a:r>
              <a:rPr lang="en-US" dirty="0"/>
              <a:t> </a:t>
            </a:r>
            <a:r>
              <a:rPr lang="en-US" dirty="0" err="1"/>
              <a:t>đều</a:t>
            </a:r>
            <a:r>
              <a:rPr lang="en-US" dirty="0"/>
              <a:t> </a:t>
            </a:r>
            <a:r>
              <a:rPr lang="en-US" dirty="0" err="1"/>
              <a:t>hỗ</a:t>
            </a:r>
            <a:r>
              <a:rPr lang="en-US" dirty="0"/>
              <a:t> </a:t>
            </a:r>
            <a:r>
              <a:rPr lang="en-US" dirty="0" err="1"/>
              <a:t>trợ</a:t>
            </a:r>
            <a:r>
              <a:rPr lang="en-US" dirty="0"/>
              <a:t> </a:t>
            </a:r>
            <a:r>
              <a:rPr lang="en-US" dirty="0" err="1"/>
              <a:t>bản</a:t>
            </a:r>
            <a:r>
              <a:rPr lang="en-US" dirty="0"/>
              <a:t> </a:t>
            </a:r>
            <a:r>
              <a:rPr lang="en-US" dirty="0" err="1"/>
              <a:t>đồ</a:t>
            </a:r>
            <a:r>
              <a:rPr lang="en-US" dirty="0"/>
              <a:t> </a:t>
            </a:r>
            <a:r>
              <a:rPr lang="en-US" dirty="0" err="1"/>
              <a:t>trực</a:t>
            </a:r>
            <a:r>
              <a:rPr lang="en-US" dirty="0"/>
              <a:t> </a:t>
            </a:r>
            <a:r>
              <a:rPr lang="en-US" dirty="0" err="1"/>
              <a:t>tuyến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IOS</a:t>
            </a:r>
          </a:p>
          <a:p>
            <a:r>
              <a:rPr lang="en-US" dirty="0"/>
              <a:t> Google Map</a:t>
            </a:r>
          </a:p>
          <a:p>
            <a:pPr lvl="1"/>
            <a:r>
              <a:rPr lang="en-US" dirty="0" err="1"/>
              <a:t>Hỗ</a:t>
            </a:r>
            <a:r>
              <a:rPr lang="en-US" dirty="0"/>
              <a:t> </a:t>
            </a:r>
            <a:r>
              <a:rPr lang="en-US" dirty="0" err="1"/>
              <a:t>trợ</a:t>
            </a:r>
            <a:r>
              <a:rPr lang="en-US" dirty="0"/>
              <a:t> </a:t>
            </a:r>
            <a:r>
              <a:rPr lang="en-US" dirty="0" err="1"/>
              <a:t>bởi</a:t>
            </a:r>
            <a:r>
              <a:rPr lang="en-US" dirty="0"/>
              <a:t> Google</a:t>
            </a:r>
          </a:p>
          <a:p>
            <a:pPr lvl="1"/>
            <a:r>
              <a:rPr lang="en-US" dirty="0" err="1"/>
              <a:t>Tiếp</a:t>
            </a:r>
            <a:r>
              <a:rPr lang="en-US" dirty="0"/>
              <a:t> </a:t>
            </a:r>
            <a:r>
              <a:rPr lang="en-US" dirty="0" err="1"/>
              <a:t>cận</a:t>
            </a:r>
            <a:r>
              <a:rPr lang="en-US" dirty="0"/>
              <a:t> </a:t>
            </a:r>
            <a:r>
              <a:rPr lang="en-US" dirty="0" err="1"/>
              <a:t>theo</a:t>
            </a:r>
            <a:r>
              <a:rPr lang="en-US" dirty="0"/>
              <a:t> Location </a:t>
            </a:r>
            <a:r>
              <a:rPr lang="en-US" dirty="0" err="1"/>
              <a:t>và</a:t>
            </a:r>
            <a:r>
              <a:rPr lang="en-US" dirty="0"/>
              <a:t> Places</a:t>
            </a:r>
          </a:p>
          <a:p>
            <a:pPr lvl="1"/>
            <a:r>
              <a:rPr lang="en-US" dirty="0"/>
              <a:t>Chi </a:t>
            </a:r>
            <a:r>
              <a:rPr lang="en-US" dirty="0" err="1"/>
              <a:t>tiết</a:t>
            </a:r>
            <a:r>
              <a:rPr lang="en-US" dirty="0"/>
              <a:t> </a:t>
            </a:r>
            <a:r>
              <a:rPr lang="en-US" dirty="0" err="1"/>
              <a:t>hơn</a:t>
            </a:r>
            <a:r>
              <a:rPr lang="en-US" dirty="0"/>
              <a:t> </a:t>
            </a:r>
            <a:r>
              <a:rPr lang="en-US" dirty="0" err="1"/>
              <a:t>MapKit</a:t>
            </a:r>
            <a:r>
              <a:rPr lang="en-US" dirty="0"/>
              <a:t> (</a:t>
            </a:r>
            <a:r>
              <a:rPr lang="en-US" dirty="0" err="1"/>
              <a:t>Khi</a:t>
            </a:r>
            <a:r>
              <a:rPr lang="en-US" dirty="0"/>
              <a:t> Zoom in)</a:t>
            </a:r>
          </a:p>
          <a:p>
            <a:r>
              <a:rPr lang="en-US" dirty="0"/>
              <a:t>Apple Map (</a:t>
            </a:r>
            <a:r>
              <a:rPr lang="en-US" dirty="0" err="1"/>
              <a:t>MapKit</a:t>
            </a:r>
            <a:r>
              <a:rPr lang="en-US" dirty="0"/>
              <a:t>)</a:t>
            </a:r>
          </a:p>
          <a:p>
            <a:pPr lvl="1"/>
            <a:r>
              <a:rPr lang="en-US" dirty="0" err="1"/>
              <a:t>Hỗ</a:t>
            </a:r>
            <a:r>
              <a:rPr lang="en-US" dirty="0"/>
              <a:t> </a:t>
            </a:r>
            <a:r>
              <a:rPr lang="en-US" dirty="0" err="1"/>
              <a:t>trợ</a:t>
            </a:r>
            <a:r>
              <a:rPr lang="en-US" dirty="0"/>
              <a:t> </a:t>
            </a:r>
            <a:r>
              <a:rPr lang="en-US" dirty="0" err="1"/>
              <a:t>bởi</a:t>
            </a:r>
            <a:r>
              <a:rPr lang="en-US" dirty="0"/>
              <a:t> Apple, </a:t>
            </a:r>
            <a:r>
              <a:rPr lang="en-US" dirty="0" err="1"/>
              <a:t>đẹp</a:t>
            </a:r>
            <a:r>
              <a:rPr lang="en-US" dirty="0"/>
              <a:t> </a:t>
            </a:r>
            <a:r>
              <a:rPr lang="en-US" dirty="0" err="1"/>
              <a:t>hơn</a:t>
            </a:r>
            <a:r>
              <a:rPr lang="en-US" dirty="0"/>
              <a:t> Google Map, </a:t>
            </a:r>
            <a:r>
              <a:rPr lang="en-US" dirty="0" err="1"/>
              <a:t>dễ</a:t>
            </a:r>
            <a:r>
              <a:rPr lang="en-US" dirty="0"/>
              <a:t> </a:t>
            </a:r>
            <a:r>
              <a:rPr lang="en-US" dirty="0" err="1"/>
              <a:t>hơn</a:t>
            </a:r>
            <a:endParaRPr lang="en-US" dirty="0"/>
          </a:p>
          <a:p>
            <a:pPr lvl="1"/>
            <a:r>
              <a:rPr lang="en-US" dirty="0" err="1"/>
              <a:t>Tiếp</a:t>
            </a:r>
            <a:r>
              <a:rPr lang="en-US" dirty="0"/>
              <a:t> </a:t>
            </a:r>
            <a:r>
              <a:rPr lang="en-US" dirty="0" err="1"/>
              <a:t>cận</a:t>
            </a:r>
            <a:r>
              <a:rPr lang="en-US" dirty="0"/>
              <a:t> </a:t>
            </a:r>
            <a:r>
              <a:rPr lang="en-US" dirty="0" err="1"/>
              <a:t>theo</a:t>
            </a:r>
            <a:r>
              <a:rPr lang="en-US" dirty="0"/>
              <a:t> </a:t>
            </a:r>
            <a:r>
              <a:rPr lang="en-US" dirty="0" err="1"/>
              <a:t>hướng</a:t>
            </a:r>
            <a:r>
              <a:rPr lang="en-US" dirty="0"/>
              <a:t> </a:t>
            </a:r>
            <a:r>
              <a:rPr lang="en-US" dirty="0" err="1"/>
              <a:t>xây</a:t>
            </a:r>
            <a:r>
              <a:rPr lang="en-US" dirty="0"/>
              <a:t> </a:t>
            </a:r>
            <a:r>
              <a:rPr lang="en-US" dirty="0" err="1"/>
              <a:t>dựng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tuyến</a:t>
            </a:r>
            <a:r>
              <a:rPr lang="en-US" dirty="0"/>
              <a:t> </a:t>
            </a:r>
            <a:r>
              <a:rPr lang="en-US" dirty="0" err="1"/>
              <a:t>đường</a:t>
            </a:r>
            <a:endParaRPr lang="en-US" dirty="0"/>
          </a:p>
          <a:p>
            <a:pPr lvl="1"/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tích</a:t>
            </a:r>
            <a:r>
              <a:rPr lang="en-US" dirty="0"/>
              <a:t> </a:t>
            </a:r>
            <a:r>
              <a:rPr lang="en-US" dirty="0" err="1"/>
              <a:t>hợp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Siri (</a:t>
            </a:r>
            <a:r>
              <a:rPr lang="en-US" dirty="0" err="1"/>
              <a:t>Hiệu</a:t>
            </a:r>
            <a:r>
              <a:rPr lang="en-US" dirty="0"/>
              <a:t> </a:t>
            </a:r>
            <a:r>
              <a:rPr lang="en-US" dirty="0" err="1"/>
              <a:t>quả</a:t>
            </a:r>
            <a:r>
              <a:rPr lang="en-US" dirty="0"/>
              <a:t> </a:t>
            </a:r>
            <a:r>
              <a:rPr lang="en-US" dirty="0" err="1"/>
              <a:t>hơn</a:t>
            </a:r>
            <a:r>
              <a:rPr lang="en-US" dirty="0"/>
              <a:t> OK Google)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84907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MAPKIT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409701"/>
            <a:ext cx="7886700" cy="4579619"/>
          </a:xfrm>
        </p:spPr>
        <p:txBody>
          <a:bodyPr>
            <a:normAutofit/>
          </a:bodyPr>
          <a:lstStyle/>
          <a:p>
            <a:r>
              <a:rPr lang="en-US" dirty="0"/>
              <a:t> </a:t>
            </a:r>
            <a:r>
              <a:rPr lang="en-US" dirty="0" err="1"/>
              <a:t>Tích</a:t>
            </a:r>
            <a:r>
              <a:rPr lang="en-US" dirty="0"/>
              <a:t> </a:t>
            </a:r>
            <a:r>
              <a:rPr lang="en-US" dirty="0" err="1"/>
              <a:t>hợp</a:t>
            </a:r>
            <a:r>
              <a:rPr lang="en-US" dirty="0"/>
              <a:t> </a:t>
            </a:r>
            <a:r>
              <a:rPr lang="en-US" dirty="0" err="1"/>
              <a:t>MapKit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dụng</a:t>
            </a:r>
            <a:endParaRPr lang="en-US" dirty="0"/>
          </a:p>
          <a:p>
            <a:pPr lvl="1"/>
            <a:r>
              <a:rPr lang="en-US" dirty="0" err="1"/>
              <a:t>Đơn</a:t>
            </a:r>
            <a:r>
              <a:rPr lang="en-US" dirty="0"/>
              <a:t> </a:t>
            </a:r>
            <a:r>
              <a:rPr lang="en-US" dirty="0" err="1"/>
              <a:t>giản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: import </a:t>
            </a:r>
            <a:r>
              <a:rPr lang="en-US" dirty="0" err="1"/>
              <a:t>MapKit</a:t>
            </a:r>
            <a:endParaRPr lang="en-US" dirty="0"/>
          </a:p>
          <a:p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Map </a:t>
            </a:r>
            <a:r>
              <a:rPr lang="en-US" dirty="0" err="1"/>
              <a:t>dùng</a:t>
            </a:r>
            <a:r>
              <a:rPr lang="en-US" dirty="0"/>
              <a:t> </a:t>
            </a:r>
            <a:r>
              <a:rPr lang="en-US" dirty="0" err="1"/>
              <a:t>MapKit</a:t>
            </a:r>
            <a:endParaRPr lang="en-US" dirty="0"/>
          </a:p>
          <a:p>
            <a:pPr lvl="1"/>
            <a:r>
              <a:rPr lang="en-US" dirty="0" err="1"/>
              <a:t>Khai</a:t>
            </a:r>
            <a:r>
              <a:rPr lang="en-US" dirty="0"/>
              <a:t> </a:t>
            </a:r>
            <a:r>
              <a:rPr lang="en-US" dirty="0" err="1"/>
              <a:t>báo</a:t>
            </a:r>
            <a:r>
              <a:rPr lang="en-US" dirty="0"/>
              <a:t> Map</a:t>
            </a:r>
          </a:p>
          <a:p>
            <a:pPr lvl="2"/>
            <a:r>
              <a:rPr lang="en-US" dirty="0" err="1"/>
              <a:t>var</a:t>
            </a:r>
            <a:r>
              <a:rPr lang="en-US" dirty="0"/>
              <a:t> </a:t>
            </a:r>
            <a:r>
              <a:rPr lang="en-US" dirty="0" err="1"/>
              <a:t>mapView</a:t>
            </a:r>
            <a:r>
              <a:rPr lang="en-US" dirty="0"/>
              <a:t>: </a:t>
            </a:r>
            <a:r>
              <a:rPr lang="en-US" dirty="0" err="1"/>
              <a:t>MKMapView</a:t>
            </a:r>
            <a:r>
              <a:rPr lang="en-US" dirty="0"/>
              <a:t>!</a:t>
            </a:r>
          </a:p>
          <a:p>
            <a:pPr lvl="1"/>
            <a:r>
              <a:rPr lang="en-US" dirty="0" err="1"/>
              <a:t>Khởi</a:t>
            </a:r>
            <a:r>
              <a:rPr lang="en-US" dirty="0"/>
              <a:t> </a:t>
            </a:r>
            <a:r>
              <a:rPr lang="en-US" dirty="0" err="1"/>
              <a:t>tạo</a:t>
            </a:r>
            <a:r>
              <a:rPr lang="en-US" dirty="0"/>
              <a:t> Map</a:t>
            </a:r>
          </a:p>
          <a:p>
            <a:pPr lvl="1"/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2BEDC6E-C869-D242-AFEC-0648E42A9E00}"/>
              </a:ext>
            </a:extLst>
          </p:cNvPr>
          <p:cNvGrpSpPr/>
          <p:nvPr/>
        </p:nvGrpSpPr>
        <p:grpSpPr>
          <a:xfrm>
            <a:off x="1455420" y="4277360"/>
            <a:ext cx="6959600" cy="1614170"/>
            <a:chOff x="1455420" y="4277360"/>
            <a:chExt cx="6959600" cy="161417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AC41805-3029-4442-BEC8-D2F553AE595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55420" y="4277360"/>
              <a:ext cx="4179570" cy="76327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39C836C-B552-A74D-8BED-0799FB03CA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55420" y="5040630"/>
              <a:ext cx="6959600" cy="8509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981905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MAPKIT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409701"/>
            <a:ext cx="7886700" cy="4579619"/>
          </a:xfrm>
        </p:spPr>
        <p:txBody>
          <a:bodyPr>
            <a:noAutofit/>
          </a:bodyPr>
          <a:lstStyle/>
          <a:p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Map </a:t>
            </a:r>
            <a:r>
              <a:rPr lang="en-US" dirty="0" err="1"/>
              <a:t>dùng</a:t>
            </a:r>
            <a:r>
              <a:rPr lang="en-US" dirty="0"/>
              <a:t> </a:t>
            </a:r>
            <a:r>
              <a:rPr lang="en-US" dirty="0" err="1"/>
              <a:t>MapKit</a:t>
            </a:r>
            <a:endParaRPr lang="en-US" dirty="0"/>
          </a:p>
          <a:p>
            <a:pPr lvl="1"/>
            <a:r>
              <a:rPr lang="en-US" dirty="0" err="1"/>
              <a:t>Đánh</a:t>
            </a:r>
            <a:r>
              <a:rPr lang="en-US" dirty="0"/>
              <a:t> </a:t>
            </a:r>
            <a:r>
              <a:rPr lang="en-US" dirty="0" err="1"/>
              <a:t>dấu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bản</a:t>
            </a:r>
            <a:r>
              <a:rPr lang="en-US" dirty="0"/>
              <a:t> </a:t>
            </a:r>
            <a:r>
              <a:rPr lang="en-US" dirty="0" err="1"/>
              <a:t>đồ</a:t>
            </a:r>
            <a:r>
              <a:rPr lang="en-US" dirty="0"/>
              <a:t> </a:t>
            </a:r>
            <a:r>
              <a:rPr lang="en-US" dirty="0" err="1"/>
              <a:t>dùng</a:t>
            </a:r>
            <a:r>
              <a:rPr lang="en-US" dirty="0"/>
              <a:t> Annotation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 err="1"/>
              <a:t>Lấy</a:t>
            </a:r>
            <a:r>
              <a:rPr lang="en-US" dirty="0"/>
              <a:t> </a:t>
            </a:r>
            <a:r>
              <a:rPr lang="en-US" dirty="0" err="1"/>
              <a:t>vị</a:t>
            </a:r>
            <a:r>
              <a:rPr lang="en-US" dirty="0"/>
              <a:t> </a:t>
            </a:r>
            <a:r>
              <a:rPr lang="en-US" dirty="0" err="1"/>
              <a:t>trí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tại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bản</a:t>
            </a:r>
            <a:r>
              <a:rPr lang="en-US" dirty="0"/>
              <a:t> </a:t>
            </a:r>
            <a:r>
              <a:rPr lang="en-US" dirty="0" err="1"/>
              <a:t>đồ</a:t>
            </a:r>
            <a:endParaRPr lang="en-US" dirty="0"/>
          </a:p>
          <a:p>
            <a:pPr lvl="2"/>
            <a:r>
              <a:rPr lang="en-US" dirty="0" err="1"/>
              <a:t>Thêm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info.plist</a:t>
            </a:r>
            <a:r>
              <a:rPr lang="en-US" dirty="0"/>
              <a:t> </a:t>
            </a:r>
            <a:r>
              <a:rPr lang="en-US" dirty="0" err="1"/>
              <a:t>khoá</a:t>
            </a:r>
            <a:r>
              <a:rPr lang="en-US" dirty="0"/>
              <a:t>:</a:t>
            </a:r>
          </a:p>
          <a:p>
            <a:pPr lvl="3"/>
            <a:r>
              <a:rPr lang="en-US" dirty="0" err="1"/>
              <a:t>NSLocationWhenInUseUsageDescription</a:t>
            </a:r>
            <a:endParaRPr lang="en-US" dirty="0"/>
          </a:p>
          <a:p>
            <a:pPr lvl="2"/>
            <a:r>
              <a:rPr lang="en-US" dirty="0" err="1"/>
              <a:t>Tương</a:t>
            </a:r>
            <a:r>
              <a:rPr lang="en-US" dirty="0"/>
              <a:t> </a:t>
            </a:r>
            <a:r>
              <a:rPr lang="en-US" dirty="0" err="1"/>
              <a:t>tác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bản</a:t>
            </a:r>
            <a:r>
              <a:rPr lang="en-US" dirty="0"/>
              <a:t> </a:t>
            </a:r>
            <a:r>
              <a:rPr lang="en-US" dirty="0" err="1"/>
              <a:t>đồ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lấy</a:t>
            </a:r>
            <a:r>
              <a:rPr lang="en-US" dirty="0"/>
              <a:t> </a:t>
            </a:r>
            <a:r>
              <a:rPr lang="en-US" dirty="0" err="1"/>
              <a:t>vị</a:t>
            </a:r>
            <a:r>
              <a:rPr lang="en-US" dirty="0"/>
              <a:t> </a:t>
            </a:r>
            <a:r>
              <a:rPr lang="en-US" dirty="0" err="1"/>
              <a:t>trí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tại</a:t>
            </a:r>
            <a:r>
              <a:rPr lang="en-US" dirty="0"/>
              <a:t>, </a:t>
            </a:r>
            <a:r>
              <a:rPr lang="en-US" dirty="0" err="1"/>
              <a:t>dùng</a:t>
            </a:r>
            <a:r>
              <a:rPr lang="en-US" dirty="0"/>
              <a:t>:</a:t>
            </a:r>
          </a:p>
          <a:p>
            <a:pPr lvl="3"/>
            <a:r>
              <a:rPr lang="en-US" dirty="0" err="1"/>
              <a:t>CLLocationManagerDelegate</a:t>
            </a:r>
            <a:endParaRPr lang="en-US" dirty="0"/>
          </a:p>
          <a:p>
            <a:pPr lvl="2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278CBDA-1EEB-064A-9F80-CAFA72F05B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355850"/>
            <a:ext cx="7326630" cy="1736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6731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MAPKIT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409701"/>
            <a:ext cx="7886700" cy="4579619"/>
          </a:xfrm>
        </p:spPr>
        <p:txBody>
          <a:bodyPr>
            <a:noAutofit/>
          </a:bodyPr>
          <a:lstStyle/>
          <a:p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Map </a:t>
            </a:r>
            <a:r>
              <a:rPr lang="en-US" dirty="0" err="1"/>
              <a:t>dùng</a:t>
            </a:r>
            <a:r>
              <a:rPr lang="en-US" dirty="0"/>
              <a:t> </a:t>
            </a:r>
            <a:r>
              <a:rPr lang="en-US" dirty="0" err="1"/>
              <a:t>MapKit</a:t>
            </a:r>
            <a:endParaRPr lang="en-US" dirty="0"/>
          </a:p>
          <a:p>
            <a:pPr lvl="1"/>
            <a:r>
              <a:rPr lang="en-US" dirty="0" err="1"/>
              <a:t>Lấy</a:t>
            </a:r>
            <a:r>
              <a:rPr lang="en-US" dirty="0"/>
              <a:t> </a:t>
            </a:r>
            <a:r>
              <a:rPr lang="en-US" dirty="0" err="1"/>
              <a:t>vị</a:t>
            </a:r>
            <a:r>
              <a:rPr lang="en-US" dirty="0"/>
              <a:t> </a:t>
            </a:r>
            <a:r>
              <a:rPr lang="en-US" dirty="0" err="1"/>
              <a:t>trí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tại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bản</a:t>
            </a:r>
            <a:r>
              <a:rPr lang="en-US" dirty="0"/>
              <a:t> </a:t>
            </a:r>
            <a:r>
              <a:rPr lang="en-US" dirty="0" err="1"/>
              <a:t>đồ</a:t>
            </a:r>
            <a:endParaRPr lang="en-US" dirty="0"/>
          </a:p>
          <a:p>
            <a:pPr lvl="2"/>
            <a:r>
              <a:rPr lang="en-US" dirty="0" err="1"/>
              <a:t>Khai</a:t>
            </a:r>
            <a:r>
              <a:rPr lang="en-US" dirty="0"/>
              <a:t> </a:t>
            </a:r>
            <a:r>
              <a:rPr lang="en-US" dirty="0" err="1"/>
              <a:t>báo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biến</a:t>
            </a:r>
            <a:r>
              <a:rPr lang="en-US" dirty="0"/>
              <a:t> </a:t>
            </a:r>
            <a:r>
              <a:rPr lang="en-US" dirty="0" err="1"/>
              <a:t>thành</a:t>
            </a:r>
            <a:r>
              <a:rPr lang="en-US" dirty="0"/>
              <a:t> </a:t>
            </a:r>
            <a:r>
              <a:rPr lang="en-US" dirty="0" err="1"/>
              <a:t>phần</a:t>
            </a:r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viewDidLoad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21AF6F-0270-D145-8C44-A86B527072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250" y="2764790"/>
            <a:ext cx="5387340" cy="80137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791F1BB-5D35-1B40-B417-CAD9B9D69B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2100" y="3897630"/>
            <a:ext cx="6050280" cy="2091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901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MAPKIT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409701"/>
            <a:ext cx="7886700" cy="4579619"/>
          </a:xfrm>
        </p:spPr>
        <p:txBody>
          <a:bodyPr>
            <a:noAutofit/>
          </a:bodyPr>
          <a:lstStyle/>
          <a:p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Map </a:t>
            </a:r>
            <a:r>
              <a:rPr lang="en-US" dirty="0" err="1"/>
              <a:t>dùng</a:t>
            </a:r>
            <a:r>
              <a:rPr lang="en-US" dirty="0"/>
              <a:t> </a:t>
            </a:r>
            <a:r>
              <a:rPr lang="en-US" dirty="0" err="1"/>
              <a:t>MapKit</a:t>
            </a:r>
            <a:endParaRPr lang="en-US" dirty="0"/>
          </a:p>
          <a:p>
            <a:pPr lvl="1"/>
            <a:r>
              <a:rPr lang="en-US" dirty="0" err="1"/>
              <a:t>Lấy</a:t>
            </a:r>
            <a:r>
              <a:rPr lang="en-US" dirty="0"/>
              <a:t> </a:t>
            </a:r>
            <a:r>
              <a:rPr lang="en-US" dirty="0" err="1"/>
              <a:t>vị</a:t>
            </a:r>
            <a:r>
              <a:rPr lang="en-US" dirty="0"/>
              <a:t> </a:t>
            </a:r>
            <a:r>
              <a:rPr lang="en-US" dirty="0" err="1"/>
              <a:t>trí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tại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bản</a:t>
            </a:r>
            <a:r>
              <a:rPr lang="en-US" dirty="0"/>
              <a:t> </a:t>
            </a:r>
            <a:r>
              <a:rPr lang="en-US" dirty="0" err="1"/>
              <a:t>đồ</a:t>
            </a:r>
            <a:endParaRPr lang="en-US" dirty="0"/>
          </a:p>
          <a:p>
            <a:pPr lvl="2"/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nghĩa</a:t>
            </a:r>
            <a:r>
              <a:rPr lang="en-US" dirty="0"/>
              <a:t> </a:t>
            </a:r>
            <a:r>
              <a:rPr lang="en-US" dirty="0" err="1"/>
              <a:t>hàm</a:t>
            </a:r>
            <a:r>
              <a:rPr lang="en-US" dirty="0"/>
              <a:t> delegate (Called when location updated)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04AA712-10F5-3844-AC45-9D78386F501A}"/>
              </a:ext>
            </a:extLst>
          </p:cNvPr>
          <p:cNvGrpSpPr/>
          <p:nvPr/>
        </p:nvGrpSpPr>
        <p:grpSpPr>
          <a:xfrm>
            <a:off x="708660" y="2743199"/>
            <a:ext cx="7806690" cy="3242678"/>
            <a:chOff x="708660" y="2743199"/>
            <a:chExt cx="7806690" cy="324267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D343F05-E301-ED43-B166-58C41764AD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08660" y="2743199"/>
              <a:ext cx="7806690" cy="419467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DBF3141-EEAC-A64D-8BDD-A0D44E3A678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02970" y="3143250"/>
              <a:ext cx="7612380" cy="28426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391973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MAPKIT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409701"/>
            <a:ext cx="7886700" cy="4579619"/>
          </a:xfrm>
        </p:spPr>
        <p:txBody>
          <a:bodyPr>
            <a:noAutofit/>
          </a:bodyPr>
          <a:lstStyle/>
          <a:p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Map </a:t>
            </a:r>
            <a:r>
              <a:rPr lang="en-US" dirty="0" err="1"/>
              <a:t>dùng</a:t>
            </a:r>
            <a:r>
              <a:rPr lang="en-US" dirty="0"/>
              <a:t> </a:t>
            </a:r>
            <a:r>
              <a:rPr lang="en-US" dirty="0" err="1"/>
              <a:t>MapKit</a:t>
            </a:r>
            <a:endParaRPr lang="en-US" dirty="0"/>
          </a:p>
          <a:p>
            <a:pPr lvl="1"/>
            <a:r>
              <a:rPr lang="en-US" dirty="0" err="1"/>
              <a:t>Tương</a:t>
            </a:r>
            <a:r>
              <a:rPr lang="en-US" dirty="0"/>
              <a:t> </a:t>
            </a:r>
            <a:r>
              <a:rPr lang="en-US" dirty="0" err="1"/>
              <a:t>tác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Annotation </a:t>
            </a:r>
            <a:r>
              <a:rPr lang="en-US" dirty="0" err="1"/>
              <a:t>trên</a:t>
            </a:r>
            <a:r>
              <a:rPr lang="en-US" dirty="0"/>
              <a:t> Map</a:t>
            </a:r>
          </a:p>
          <a:p>
            <a:pPr lvl="2"/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MKMapViewDelegate</a:t>
            </a:r>
            <a:endParaRPr lang="en-US" dirty="0"/>
          </a:p>
          <a:p>
            <a:pPr lvl="2"/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viewDidLoad</a:t>
            </a:r>
            <a:endParaRPr lang="en-US" dirty="0"/>
          </a:p>
          <a:p>
            <a:pPr lvl="3"/>
            <a:r>
              <a:rPr lang="en-US" dirty="0"/>
              <a:t> </a:t>
            </a:r>
            <a:r>
              <a:rPr lang="en-US" dirty="0" err="1"/>
              <a:t>mapView.delegate</a:t>
            </a:r>
            <a:r>
              <a:rPr lang="en-US" dirty="0"/>
              <a:t> = self</a:t>
            </a:r>
          </a:p>
          <a:p>
            <a:pPr lvl="2"/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nghĩa</a:t>
            </a:r>
            <a:r>
              <a:rPr lang="en-US" dirty="0"/>
              <a:t> </a:t>
            </a:r>
            <a:r>
              <a:rPr lang="en-US" dirty="0" err="1"/>
              <a:t>hàm</a:t>
            </a:r>
            <a:r>
              <a:rPr lang="en-US" dirty="0"/>
              <a:t> delegate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Mapview</a:t>
            </a:r>
            <a:endParaRPr lang="en-US" dirty="0"/>
          </a:p>
          <a:p>
            <a:pPr lvl="2"/>
            <a:endParaRPr lang="en-US" dirty="0"/>
          </a:p>
          <a:p>
            <a:pPr marL="914400" lvl="2" indent="0">
              <a:buNone/>
            </a:pPr>
            <a:endParaRPr lang="en-US" dirty="0"/>
          </a:p>
          <a:p>
            <a:pPr lvl="2"/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ảnh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Annotation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nghĩa</a:t>
            </a:r>
            <a:r>
              <a:rPr lang="en-US" dirty="0"/>
              <a:t> </a:t>
            </a:r>
            <a:r>
              <a:rPr lang="en-US" dirty="0" err="1"/>
              <a:t>ở</a:t>
            </a:r>
            <a:r>
              <a:rPr lang="en-US" dirty="0"/>
              <a:t> </a:t>
            </a:r>
            <a:r>
              <a:rPr lang="en-US" dirty="0" err="1"/>
              <a:t>đây</a:t>
            </a:r>
            <a:r>
              <a:rPr lang="en-US" dirty="0"/>
              <a:t>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trả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mỗi</a:t>
            </a:r>
            <a:r>
              <a:rPr lang="en-US" dirty="0"/>
              <a:t>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người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tương</a:t>
            </a:r>
            <a:r>
              <a:rPr lang="en-US" dirty="0"/>
              <a:t> </a:t>
            </a:r>
            <a:r>
              <a:rPr lang="en-US" dirty="0" err="1"/>
              <a:t>tác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mỗi</a:t>
            </a:r>
            <a:r>
              <a:rPr lang="en-US" dirty="0"/>
              <a:t> Annotation </a:t>
            </a:r>
            <a:r>
              <a:rPr lang="en-US" dirty="0" err="1"/>
              <a:t>trên</a:t>
            </a:r>
            <a:r>
              <a:rPr lang="en-US" dirty="0"/>
              <a:t> Map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F77822-CEF3-DD4D-A13A-969B2FFE2B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500" y="3854450"/>
            <a:ext cx="7435850" cy="786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8602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MAPKIT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409701"/>
            <a:ext cx="7886700" cy="4579619"/>
          </a:xfrm>
        </p:spPr>
        <p:txBody>
          <a:bodyPr>
            <a:noAutofit/>
          </a:bodyPr>
          <a:lstStyle/>
          <a:p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Map </a:t>
            </a:r>
            <a:r>
              <a:rPr lang="en-US" dirty="0" err="1"/>
              <a:t>dùng</a:t>
            </a:r>
            <a:r>
              <a:rPr lang="en-US" dirty="0"/>
              <a:t> </a:t>
            </a:r>
            <a:r>
              <a:rPr lang="en-US" dirty="0" err="1"/>
              <a:t>MapKit</a:t>
            </a:r>
            <a:endParaRPr lang="en-US" dirty="0"/>
          </a:p>
          <a:p>
            <a:pPr lvl="1"/>
            <a:r>
              <a:rPr lang="en-US" dirty="0" err="1"/>
              <a:t>Tương</a:t>
            </a:r>
            <a:r>
              <a:rPr lang="en-US" dirty="0"/>
              <a:t> </a:t>
            </a:r>
            <a:r>
              <a:rPr lang="en-US" dirty="0" err="1"/>
              <a:t>tác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Annotation </a:t>
            </a:r>
            <a:r>
              <a:rPr lang="en-US" dirty="0" err="1"/>
              <a:t>trên</a:t>
            </a:r>
            <a:r>
              <a:rPr lang="en-US" dirty="0"/>
              <a:t> Map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33FD38-1A8D-0F4E-A921-A5793AB0F2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357630"/>
            <a:ext cx="7886700" cy="4579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2863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MAPKIT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409701"/>
            <a:ext cx="7886700" cy="4579619"/>
          </a:xfrm>
        </p:spPr>
        <p:txBody>
          <a:bodyPr>
            <a:noAutofit/>
          </a:bodyPr>
          <a:lstStyle/>
          <a:p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Map </a:t>
            </a:r>
            <a:r>
              <a:rPr lang="en-US" dirty="0" err="1"/>
              <a:t>dùng</a:t>
            </a:r>
            <a:r>
              <a:rPr lang="en-US" dirty="0"/>
              <a:t> </a:t>
            </a:r>
            <a:r>
              <a:rPr lang="en-US" dirty="0" err="1"/>
              <a:t>MapKit</a:t>
            </a:r>
            <a:endParaRPr lang="en-US" dirty="0"/>
          </a:p>
          <a:p>
            <a:pPr lvl="1"/>
            <a:r>
              <a:rPr lang="en-US" dirty="0" err="1"/>
              <a:t>Tương</a:t>
            </a:r>
            <a:r>
              <a:rPr lang="en-US" dirty="0"/>
              <a:t> </a:t>
            </a:r>
            <a:r>
              <a:rPr lang="en-US" dirty="0" err="1"/>
              <a:t>tác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Annotation </a:t>
            </a:r>
            <a:r>
              <a:rPr lang="en-US" dirty="0" err="1"/>
              <a:t>trên</a:t>
            </a:r>
            <a:r>
              <a:rPr lang="en-US" dirty="0"/>
              <a:t> Map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5E1D45-2F20-004E-AA32-919F24C292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2690580"/>
            <a:ext cx="7886700" cy="2544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51220"/>
      </p:ext>
    </p:extLst>
  </p:cSld>
  <p:clrMapOvr>
    <a:masterClrMapping/>
  </p:clrMapOvr>
</p:sld>
</file>

<file path=ppt/theme/theme1.xml><?xml version="1.0" encoding="utf-8"?>
<a:theme xmlns:a="http://schemas.openxmlformats.org/drawingml/2006/main" name="Cuong 2017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Cuong 2017-1</Template>
  <TotalTime>100137</TotalTime>
  <Words>395</Words>
  <Application>Microsoft Macintosh PowerPoint</Application>
  <PresentationFormat>On-screen Show (4:3)</PresentationFormat>
  <Paragraphs>84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Arial Hebrew</vt:lpstr>
      <vt:lpstr>Arial Narrow</vt:lpstr>
      <vt:lpstr>Calibri</vt:lpstr>
      <vt:lpstr>Wingdings</vt:lpstr>
      <vt:lpstr>Cuong 2017</vt:lpstr>
      <vt:lpstr>LÀM VIỆC VỚI BẢN ĐỒ TRỰC TUYẾN TRÊN IOS</vt:lpstr>
      <vt:lpstr>BẢN ĐỒ TRỰC TUYẾN</vt:lpstr>
      <vt:lpstr>MAPKIT</vt:lpstr>
      <vt:lpstr>MAPKIT</vt:lpstr>
      <vt:lpstr>MAPKIT</vt:lpstr>
      <vt:lpstr>MAPKIT</vt:lpstr>
      <vt:lpstr>MAPKIT</vt:lpstr>
      <vt:lpstr>MAPKIT</vt:lpstr>
      <vt:lpstr>MAPKIT</vt:lpstr>
      <vt:lpstr>MAPKIT</vt:lpstr>
      <vt:lpstr>MAPKIT</vt:lpstr>
      <vt:lpstr>MAPKIT</vt:lpstr>
      <vt:lpstr>MAPKIT</vt:lpstr>
      <vt:lpstr>QUESTIONS AND ANSWER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Cương Tiêu Kim</dc:creator>
  <cp:lastModifiedBy>Cương Tiêu Kim</cp:lastModifiedBy>
  <cp:revision>422</cp:revision>
  <dcterms:created xsi:type="dcterms:W3CDTF">2017-12-28T08:34:58Z</dcterms:created>
  <dcterms:modified xsi:type="dcterms:W3CDTF">2018-11-12T08:25:05Z</dcterms:modified>
</cp:coreProperties>
</file>